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84" r:id="rId3"/>
    <p:sldId id="287" r:id="rId4"/>
    <p:sldId id="290" r:id="rId5"/>
    <p:sldId id="291" r:id="rId6"/>
    <p:sldId id="292" r:id="rId7"/>
    <p:sldId id="293" r:id="rId8"/>
    <p:sldId id="294" r:id="rId9"/>
    <p:sldId id="295" r:id="rId10"/>
    <p:sldId id="296" r:id="rId11"/>
    <p:sldId id="297" r:id="rId12"/>
    <p:sldId id="298"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77BC1C-D6BF-BA50-CB3C-126F5687A2C8}" name="Barfield, Lindsay" initials="BL" userId="S::lindsay.barfield@cengage.com::51b792c5-af10-4b25-b5f4-5444a53306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5A679-BCE8-4EE4-8FFA-E732931D6B60}" v="70" dt="2024-06-27T14:28:07.657"/>
    <p1510:client id="{7CCA890E-2336-5ACF-199D-9EA3A83AE9A2}" v="2" dt="2024-06-27T18:49:21.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field, Lindsay" userId="S::lindsay.barfield@cengage.com::51b792c5-af10-4b25-b5f4-5444a53306cb" providerId="AD" clId="Web-{7CCA890E-2336-5ACF-199D-9EA3A83AE9A2}"/>
    <pc:docChg chg="mod">
      <pc:chgData name="Barfield, Lindsay" userId="S::lindsay.barfield@cengage.com::51b792c5-af10-4b25-b5f4-5444a53306cb" providerId="AD" clId="Web-{7CCA890E-2336-5ACF-199D-9EA3A83AE9A2}" dt="2024-06-27T18:49:21.068" v="1"/>
      <pc:docMkLst>
        <pc:docMk/>
      </pc:docMkLst>
      <pc:sldChg chg="addCm">
        <pc:chgData name="Barfield, Lindsay" userId="S::lindsay.barfield@cengage.com::51b792c5-af10-4b25-b5f4-5444a53306cb" providerId="AD" clId="Web-{7CCA890E-2336-5ACF-199D-9EA3A83AE9A2}" dt="2024-06-27T18:49:21.068" v="1"/>
        <pc:sldMkLst>
          <pc:docMk/>
          <pc:sldMk cId="689301529" sldId="291"/>
        </pc:sldMkLst>
        <pc:extLst>
          <p:ext xmlns:p="http://schemas.openxmlformats.org/presentationml/2006/main" uri="{D6D511B9-2390-475A-947B-AFAB55BFBCF1}">
            <pc226:cmChg xmlns:pc226="http://schemas.microsoft.com/office/powerpoint/2022/06/main/command" chg="add">
              <pc226:chgData name="Barfield, Lindsay" userId="S::lindsay.barfield@cengage.com::51b792c5-af10-4b25-b5f4-5444a53306cb" providerId="AD" clId="Web-{7CCA890E-2336-5ACF-199D-9EA3A83AE9A2}" dt="2024-06-27T18:49:21.068" v="1"/>
              <pc2:cmMkLst xmlns:pc2="http://schemas.microsoft.com/office/powerpoint/2019/9/main/command">
                <pc:docMk/>
                <pc:sldMk cId="689301529" sldId="291"/>
                <pc2:cmMk id="{D49FF091-4FC6-45E4-9A68-797FAF841CC3}"/>
              </pc2:cmMkLst>
            </pc226:cmChg>
          </p:ext>
        </pc:extLst>
      </pc:sldChg>
    </pc:docChg>
  </pc:docChgLst>
  <pc:docChgLst>
    <pc:chgData name="Winters, Amber" userId="389caf7d-7f00-408e-a4e9-0c8935e7778a" providerId="ADAL" clId="{6605A679-BCE8-4EE4-8FFA-E732931D6B60}"/>
    <pc:docChg chg="undo custSel addSld delSld modSld">
      <pc:chgData name="Winters, Amber" userId="389caf7d-7f00-408e-a4e9-0c8935e7778a" providerId="ADAL" clId="{6605A679-BCE8-4EE4-8FFA-E732931D6B60}" dt="2024-06-28T16:49:46.776" v="2465" actId="2696"/>
      <pc:docMkLst>
        <pc:docMk/>
      </pc:docMkLst>
      <pc:sldChg chg="del">
        <pc:chgData name="Winters, Amber" userId="389caf7d-7f00-408e-a4e9-0c8935e7778a" providerId="ADAL" clId="{6605A679-BCE8-4EE4-8FFA-E732931D6B60}" dt="2024-06-26T19:38:30.266" v="1677" actId="47"/>
        <pc:sldMkLst>
          <pc:docMk/>
          <pc:sldMk cId="70087245" sldId="282"/>
        </pc:sldMkLst>
      </pc:sldChg>
      <pc:sldChg chg="addSp modSp mod">
        <pc:chgData name="Winters, Amber" userId="389caf7d-7f00-408e-a4e9-0c8935e7778a" providerId="ADAL" clId="{6605A679-BCE8-4EE4-8FFA-E732931D6B60}" dt="2024-06-26T19:27:34.007" v="1595"/>
        <pc:sldMkLst>
          <pc:docMk/>
          <pc:sldMk cId="4153696969" sldId="284"/>
        </pc:sldMkLst>
        <pc:spChg chg="add mod">
          <ac:chgData name="Winters, Amber" userId="389caf7d-7f00-408e-a4e9-0c8935e7778a" providerId="ADAL" clId="{6605A679-BCE8-4EE4-8FFA-E732931D6B60}" dt="2024-06-26T17:06:17.668" v="120" actId="20577"/>
          <ac:spMkLst>
            <pc:docMk/>
            <pc:sldMk cId="4153696969" sldId="284"/>
            <ac:spMk id="4" creationId="{4571A821-43B3-C499-CBDC-007936C96872}"/>
          </ac:spMkLst>
        </pc:spChg>
        <pc:spChg chg="add mod">
          <ac:chgData name="Winters, Amber" userId="389caf7d-7f00-408e-a4e9-0c8935e7778a" providerId="ADAL" clId="{6605A679-BCE8-4EE4-8FFA-E732931D6B60}" dt="2024-06-26T19:27:34.007" v="1595"/>
          <ac:spMkLst>
            <pc:docMk/>
            <pc:sldMk cId="4153696969" sldId="284"/>
            <ac:spMk id="7" creationId="{F8D3B403-93FD-380A-E254-D44619BDC16D}"/>
          </ac:spMkLst>
        </pc:spChg>
        <pc:spChg chg="add mod">
          <ac:chgData name="Winters, Amber" userId="389caf7d-7f00-408e-a4e9-0c8935e7778a" providerId="ADAL" clId="{6605A679-BCE8-4EE4-8FFA-E732931D6B60}" dt="2024-06-26T17:58:59" v="368" actId="1076"/>
          <ac:spMkLst>
            <pc:docMk/>
            <pc:sldMk cId="4153696969" sldId="284"/>
            <ac:spMk id="8" creationId="{E9721964-1A7C-8CAD-CFFB-68CD028A0527}"/>
          </ac:spMkLst>
        </pc:spChg>
        <pc:spChg chg="add mod">
          <ac:chgData name="Winters, Amber" userId="389caf7d-7f00-408e-a4e9-0c8935e7778a" providerId="ADAL" clId="{6605A679-BCE8-4EE4-8FFA-E732931D6B60}" dt="2024-06-26T17:58:56.888" v="367" actId="1076"/>
          <ac:spMkLst>
            <pc:docMk/>
            <pc:sldMk cId="4153696969" sldId="284"/>
            <ac:spMk id="9" creationId="{E0B97227-E308-8BE4-EB04-E70FADE735A1}"/>
          </ac:spMkLst>
        </pc:spChg>
        <pc:spChg chg="add mod">
          <ac:chgData name="Winters, Amber" userId="389caf7d-7f00-408e-a4e9-0c8935e7778a" providerId="ADAL" clId="{6605A679-BCE8-4EE4-8FFA-E732931D6B60}" dt="2024-06-26T18:02:46.673" v="416" actId="207"/>
          <ac:spMkLst>
            <pc:docMk/>
            <pc:sldMk cId="4153696969" sldId="284"/>
            <ac:spMk id="10" creationId="{2485DAF1-92E2-BDD8-F5A5-26C883AE18C6}"/>
          </ac:spMkLst>
        </pc:spChg>
        <pc:spChg chg="add mod">
          <ac:chgData name="Winters, Amber" userId="389caf7d-7f00-408e-a4e9-0c8935e7778a" providerId="ADAL" clId="{6605A679-BCE8-4EE4-8FFA-E732931D6B60}" dt="2024-06-26T18:02:20.756" v="409" actId="207"/>
          <ac:spMkLst>
            <pc:docMk/>
            <pc:sldMk cId="4153696969" sldId="284"/>
            <ac:spMk id="11" creationId="{9D450DA0-B7EB-3E2F-8BC8-FEA8174E4F34}"/>
          </ac:spMkLst>
        </pc:spChg>
        <pc:spChg chg="add mod">
          <ac:chgData name="Winters, Amber" userId="389caf7d-7f00-408e-a4e9-0c8935e7778a" providerId="ADAL" clId="{6605A679-BCE8-4EE4-8FFA-E732931D6B60}" dt="2024-06-26T18:01:03.040" v="390" actId="207"/>
          <ac:spMkLst>
            <pc:docMk/>
            <pc:sldMk cId="4153696969" sldId="284"/>
            <ac:spMk id="12" creationId="{1DA5BF45-549E-B65A-3BCF-F6621548765E}"/>
          </ac:spMkLst>
        </pc:spChg>
        <pc:spChg chg="add mod">
          <ac:chgData name="Winters, Amber" userId="389caf7d-7f00-408e-a4e9-0c8935e7778a" providerId="ADAL" clId="{6605A679-BCE8-4EE4-8FFA-E732931D6B60}" dt="2024-06-26T18:00:30.262" v="382" actId="1076"/>
          <ac:spMkLst>
            <pc:docMk/>
            <pc:sldMk cId="4153696969" sldId="284"/>
            <ac:spMk id="13" creationId="{6FE421CB-9CC6-B902-7DCD-C626FE8700C2}"/>
          </ac:spMkLst>
        </pc:spChg>
        <pc:spChg chg="add mod">
          <ac:chgData name="Winters, Amber" userId="389caf7d-7f00-408e-a4e9-0c8935e7778a" providerId="ADAL" clId="{6605A679-BCE8-4EE4-8FFA-E732931D6B60}" dt="2024-06-26T17:59:31.008" v="374" actId="14861"/>
          <ac:spMkLst>
            <pc:docMk/>
            <pc:sldMk cId="4153696969" sldId="284"/>
            <ac:spMk id="14" creationId="{4C4C48A0-65E5-55F3-C957-A29A1FEC2CE7}"/>
          </ac:spMkLst>
        </pc:spChg>
        <pc:spChg chg="add mod">
          <ac:chgData name="Winters, Amber" userId="389caf7d-7f00-408e-a4e9-0c8935e7778a" providerId="ADAL" clId="{6605A679-BCE8-4EE4-8FFA-E732931D6B60}" dt="2024-06-26T18:01:45.144" v="401" actId="207"/>
          <ac:spMkLst>
            <pc:docMk/>
            <pc:sldMk cId="4153696969" sldId="284"/>
            <ac:spMk id="15" creationId="{36CF311E-2045-CC6B-3CC3-CEA93D85ED50}"/>
          </ac:spMkLst>
        </pc:spChg>
        <pc:picChg chg="add mod modCrop">
          <ac:chgData name="Winters, Amber" userId="389caf7d-7f00-408e-a4e9-0c8935e7778a" providerId="ADAL" clId="{6605A679-BCE8-4EE4-8FFA-E732931D6B60}" dt="2024-06-26T18:01:09.169" v="392" actId="1076"/>
          <ac:picMkLst>
            <pc:docMk/>
            <pc:sldMk cId="4153696969" sldId="284"/>
            <ac:picMk id="3" creationId="{77801CD5-BE3F-3ED9-7618-D94B7A2C1337}"/>
          </ac:picMkLst>
        </pc:picChg>
        <pc:picChg chg="add mod">
          <ac:chgData name="Winters, Amber" userId="389caf7d-7f00-408e-a4e9-0c8935e7778a" providerId="ADAL" clId="{6605A679-BCE8-4EE4-8FFA-E732931D6B60}" dt="2024-06-26T17:06:20.508" v="121" actId="1076"/>
          <ac:picMkLst>
            <pc:docMk/>
            <pc:sldMk cId="4153696969" sldId="284"/>
            <ac:picMk id="6" creationId="{937D5ACA-C084-3B9C-DA10-59444F9EB922}"/>
          </ac:picMkLst>
        </pc:picChg>
      </pc:sldChg>
      <pc:sldChg chg="addSp delSp modSp mod modNotesTx">
        <pc:chgData name="Winters, Amber" userId="389caf7d-7f00-408e-a4e9-0c8935e7778a" providerId="ADAL" clId="{6605A679-BCE8-4EE4-8FFA-E732931D6B60}" dt="2024-06-26T19:48:40.121" v="2083" actId="14100"/>
        <pc:sldMkLst>
          <pc:docMk/>
          <pc:sldMk cId="2039259949" sldId="287"/>
        </pc:sldMkLst>
        <pc:spChg chg="del">
          <ac:chgData name="Winters, Amber" userId="389caf7d-7f00-408e-a4e9-0c8935e7778a" providerId="ADAL" clId="{6605A679-BCE8-4EE4-8FFA-E732931D6B60}" dt="2024-06-26T18:40:10.313" v="417" actId="478"/>
          <ac:spMkLst>
            <pc:docMk/>
            <pc:sldMk cId="2039259949" sldId="287"/>
            <ac:spMk id="5" creationId="{6DCC3E9A-2EC7-4743-C86B-9614272EF397}"/>
          </ac:spMkLst>
        </pc:spChg>
        <pc:spChg chg="mod">
          <ac:chgData name="Winters, Amber" userId="389caf7d-7f00-408e-a4e9-0c8935e7778a" providerId="ADAL" clId="{6605A679-BCE8-4EE4-8FFA-E732931D6B60}" dt="2024-06-26T18:54:39.316" v="747" actId="14100"/>
          <ac:spMkLst>
            <pc:docMk/>
            <pc:sldMk cId="2039259949" sldId="287"/>
            <ac:spMk id="6" creationId="{38F0FC44-3613-041F-125F-F9F5C5DD6C33}"/>
          </ac:spMkLst>
        </pc:spChg>
        <pc:spChg chg="del">
          <ac:chgData name="Winters, Amber" userId="389caf7d-7f00-408e-a4e9-0c8935e7778a" providerId="ADAL" clId="{6605A679-BCE8-4EE4-8FFA-E732931D6B60}" dt="2024-06-26T18:51:48.093" v="723" actId="478"/>
          <ac:spMkLst>
            <pc:docMk/>
            <pc:sldMk cId="2039259949" sldId="287"/>
            <ac:spMk id="7" creationId="{B703B03F-5E68-A599-6A28-F0B9D5F643AC}"/>
          </ac:spMkLst>
        </pc:spChg>
        <pc:spChg chg="mod">
          <ac:chgData name="Winters, Amber" userId="389caf7d-7f00-408e-a4e9-0c8935e7778a" providerId="ADAL" clId="{6605A679-BCE8-4EE4-8FFA-E732931D6B60}" dt="2024-06-26T18:54:59.037" v="752" actId="1076"/>
          <ac:spMkLst>
            <pc:docMk/>
            <pc:sldMk cId="2039259949" sldId="287"/>
            <ac:spMk id="8" creationId="{0B1E56E6-C35D-F8FD-7E04-910CD070C60A}"/>
          </ac:spMkLst>
        </pc:spChg>
        <pc:spChg chg="mod">
          <ac:chgData name="Winters, Amber" userId="389caf7d-7f00-408e-a4e9-0c8935e7778a" providerId="ADAL" clId="{6605A679-BCE8-4EE4-8FFA-E732931D6B60}" dt="2024-06-26T19:48:40.121" v="2083" actId="14100"/>
          <ac:spMkLst>
            <pc:docMk/>
            <pc:sldMk cId="2039259949" sldId="287"/>
            <ac:spMk id="9" creationId="{3D56D166-825D-B8CB-497D-A1D963FB82AF}"/>
          </ac:spMkLst>
        </pc:spChg>
        <pc:picChg chg="add del mod">
          <ac:chgData name="Winters, Amber" userId="389caf7d-7f00-408e-a4e9-0c8935e7778a" providerId="ADAL" clId="{6605A679-BCE8-4EE4-8FFA-E732931D6B60}" dt="2024-06-26T18:53:03.534" v="733" actId="478"/>
          <ac:picMkLst>
            <pc:docMk/>
            <pc:sldMk cId="2039259949" sldId="287"/>
            <ac:picMk id="3" creationId="{E011CB2F-EC93-B11A-F109-BA72F4BB64C5}"/>
          </ac:picMkLst>
        </pc:picChg>
        <pc:picChg chg="add mod">
          <ac:chgData name="Winters, Amber" userId="389caf7d-7f00-408e-a4e9-0c8935e7778a" providerId="ADAL" clId="{6605A679-BCE8-4EE4-8FFA-E732931D6B60}" dt="2024-06-26T18:54:11.959" v="739" actId="692"/>
          <ac:picMkLst>
            <pc:docMk/>
            <pc:sldMk cId="2039259949" sldId="287"/>
            <ac:picMk id="10" creationId="{2173E18F-76F6-6D29-F922-20734EE51500}"/>
          </ac:picMkLst>
        </pc:picChg>
      </pc:sldChg>
      <pc:sldChg chg="addSp delSp modSp del mod">
        <pc:chgData name="Winters, Amber" userId="389caf7d-7f00-408e-a4e9-0c8935e7778a" providerId="ADAL" clId="{6605A679-BCE8-4EE4-8FFA-E732931D6B60}" dt="2024-06-26T19:02:55.177" v="1335" actId="47"/>
        <pc:sldMkLst>
          <pc:docMk/>
          <pc:sldMk cId="49595463" sldId="288"/>
        </pc:sldMkLst>
        <pc:spChg chg="del">
          <ac:chgData name="Winters, Amber" userId="389caf7d-7f00-408e-a4e9-0c8935e7778a" providerId="ADAL" clId="{6605A679-BCE8-4EE4-8FFA-E732931D6B60}" dt="2024-06-26T18:54:23.159" v="741" actId="478"/>
          <ac:spMkLst>
            <pc:docMk/>
            <pc:sldMk cId="49595463" sldId="288"/>
            <ac:spMk id="5" creationId="{C3E463F9-1030-D9F3-049D-15C151D98C4F}"/>
          </ac:spMkLst>
        </pc:spChg>
        <pc:picChg chg="add del mod">
          <ac:chgData name="Winters, Amber" userId="389caf7d-7f00-408e-a4e9-0c8935e7778a" providerId="ADAL" clId="{6605A679-BCE8-4EE4-8FFA-E732931D6B60}" dt="2024-06-26T18:54:29.425" v="743" actId="478"/>
          <ac:picMkLst>
            <pc:docMk/>
            <pc:sldMk cId="49595463" sldId="288"/>
            <ac:picMk id="2" creationId="{D32ED2B2-5CC8-1D8F-8075-C61EEBE124F2}"/>
          </ac:picMkLst>
        </pc:picChg>
      </pc:sldChg>
      <pc:sldChg chg="modSp mod">
        <pc:chgData name="Winters, Amber" userId="389caf7d-7f00-408e-a4e9-0c8935e7778a" providerId="ADAL" clId="{6605A679-BCE8-4EE4-8FFA-E732931D6B60}" dt="2024-06-26T19:33:43.232" v="1676" actId="20577"/>
        <pc:sldMkLst>
          <pc:docMk/>
          <pc:sldMk cId="836194679" sldId="289"/>
        </pc:sldMkLst>
        <pc:spChg chg="mod">
          <ac:chgData name="Winters, Amber" userId="389caf7d-7f00-408e-a4e9-0c8935e7778a" providerId="ADAL" clId="{6605A679-BCE8-4EE4-8FFA-E732931D6B60}" dt="2024-06-26T19:33:43.232" v="1676" actId="20577"/>
          <ac:spMkLst>
            <pc:docMk/>
            <pc:sldMk cId="836194679" sldId="289"/>
            <ac:spMk id="2" creationId="{E0B00416-F956-4ADD-7600-E01BB492B80C}"/>
          </ac:spMkLst>
        </pc:spChg>
      </pc:sldChg>
      <pc:sldChg chg="modSp mod modNotesTx">
        <pc:chgData name="Winters, Amber" userId="389caf7d-7f00-408e-a4e9-0c8935e7778a" providerId="ADAL" clId="{6605A679-BCE8-4EE4-8FFA-E732931D6B60}" dt="2024-06-26T19:52:06.780" v="2153"/>
        <pc:sldMkLst>
          <pc:docMk/>
          <pc:sldMk cId="78536350" sldId="290"/>
        </pc:sldMkLst>
        <pc:spChg chg="mod">
          <ac:chgData name="Winters, Amber" userId="389caf7d-7f00-408e-a4e9-0c8935e7778a" providerId="ADAL" clId="{6605A679-BCE8-4EE4-8FFA-E732931D6B60}" dt="2024-06-26T19:51:25.404" v="2145"/>
          <ac:spMkLst>
            <pc:docMk/>
            <pc:sldMk cId="78536350" sldId="290"/>
            <ac:spMk id="7" creationId="{F8D3B403-93FD-380A-E254-D44619BDC16D}"/>
          </ac:spMkLst>
        </pc:spChg>
        <pc:spChg chg="mod">
          <ac:chgData name="Winters, Amber" userId="389caf7d-7f00-408e-a4e9-0c8935e7778a" providerId="ADAL" clId="{6605A679-BCE8-4EE4-8FFA-E732931D6B60}" dt="2024-06-26T19:51:30.547" v="2146"/>
          <ac:spMkLst>
            <pc:docMk/>
            <pc:sldMk cId="78536350" sldId="290"/>
            <ac:spMk id="8" creationId="{E9721964-1A7C-8CAD-CFFB-68CD028A0527}"/>
          </ac:spMkLst>
        </pc:spChg>
        <pc:spChg chg="mod">
          <ac:chgData name="Winters, Amber" userId="389caf7d-7f00-408e-a4e9-0c8935e7778a" providerId="ADAL" clId="{6605A679-BCE8-4EE4-8FFA-E732931D6B60}" dt="2024-06-26T19:51:35.895" v="2147"/>
          <ac:spMkLst>
            <pc:docMk/>
            <pc:sldMk cId="78536350" sldId="290"/>
            <ac:spMk id="9" creationId="{E0B97227-E308-8BE4-EB04-E70FADE735A1}"/>
          </ac:spMkLst>
        </pc:spChg>
        <pc:spChg chg="mod">
          <ac:chgData name="Winters, Amber" userId="389caf7d-7f00-408e-a4e9-0c8935e7778a" providerId="ADAL" clId="{6605A679-BCE8-4EE4-8FFA-E732931D6B60}" dt="2024-06-26T19:52:06.780" v="2153"/>
          <ac:spMkLst>
            <pc:docMk/>
            <pc:sldMk cId="78536350" sldId="290"/>
            <ac:spMk id="10" creationId="{2485DAF1-92E2-BDD8-F5A5-26C883AE18C6}"/>
          </ac:spMkLst>
        </pc:spChg>
        <pc:spChg chg="mod">
          <ac:chgData name="Winters, Amber" userId="389caf7d-7f00-408e-a4e9-0c8935e7778a" providerId="ADAL" clId="{6605A679-BCE8-4EE4-8FFA-E732931D6B60}" dt="2024-06-26T19:52:01.800" v="2152"/>
          <ac:spMkLst>
            <pc:docMk/>
            <pc:sldMk cId="78536350" sldId="290"/>
            <ac:spMk id="11" creationId="{9D450DA0-B7EB-3E2F-8BC8-FEA8174E4F34}"/>
          </ac:spMkLst>
        </pc:spChg>
        <pc:spChg chg="mod">
          <ac:chgData name="Winters, Amber" userId="389caf7d-7f00-408e-a4e9-0c8935e7778a" providerId="ADAL" clId="{6605A679-BCE8-4EE4-8FFA-E732931D6B60}" dt="2024-06-26T19:51:51.491" v="2150"/>
          <ac:spMkLst>
            <pc:docMk/>
            <pc:sldMk cId="78536350" sldId="290"/>
            <ac:spMk id="12" creationId="{1DA5BF45-549E-B65A-3BCF-F6621548765E}"/>
          </ac:spMkLst>
        </pc:spChg>
        <pc:spChg chg="mod">
          <ac:chgData name="Winters, Amber" userId="389caf7d-7f00-408e-a4e9-0c8935e7778a" providerId="ADAL" clId="{6605A679-BCE8-4EE4-8FFA-E732931D6B60}" dt="2024-06-26T19:51:45.942" v="2149"/>
          <ac:spMkLst>
            <pc:docMk/>
            <pc:sldMk cId="78536350" sldId="290"/>
            <ac:spMk id="13" creationId="{6FE421CB-9CC6-B902-7DCD-C626FE8700C2}"/>
          </ac:spMkLst>
        </pc:spChg>
        <pc:spChg chg="mod">
          <ac:chgData name="Winters, Amber" userId="389caf7d-7f00-408e-a4e9-0c8935e7778a" providerId="ADAL" clId="{6605A679-BCE8-4EE4-8FFA-E732931D6B60}" dt="2024-06-26T19:51:40.873" v="2148"/>
          <ac:spMkLst>
            <pc:docMk/>
            <pc:sldMk cId="78536350" sldId="290"/>
            <ac:spMk id="14" creationId="{4C4C48A0-65E5-55F3-C957-A29A1FEC2CE7}"/>
          </ac:spMkLst>
        </pc:spChg>
        <pc:spChg chg="mod">
          <ac:chgData name="Winters, Amber" userId="389caf7d-7f00-408e-a4e9-0c8935e7778a" providerId="ADAL" clId="{6605A679-BCE8-4EE4-8FFA-E732931D6B60}" dt="2024-06-26T19:51:56.852" v="2151"/>
          <ac:spMkLst>
            <pc:docMk/>
            <pc:sldMk cId="78536350" sldId="290"/>
            <ac:spMk id="15" creationId="{36CF311E-2045-CC6B-3CC3-CEA93D85ED50}"/>
          </ac:spMkLst>
        </pc:spChg>
      </pc:sldChg>
      <pc:sldChg chg="new del">
        <pc:chgData name="Winters, Amber" userId="389caf7d-7f00-408e-a4e9-0c8935e7778a" providerId="ADAL" clId="{6605A679-BCE8-4EE4-8FFA-E732931D6B60}" dt="2024-06-26T16:52:42.547" v="11" actId="47"/>
        <pc:sldMkLst>
          <pc:docMk/>
          <pc:sldMk cId="587716001" sldId="290"/>
        </pc:sldMkLst>
      </pc:sldChg>
      <pc:sldChg chg="new del">
        <pc:chgData name="Winters, Amber" userId="389caf7d-7f00-408e-a4e9-0c8935e7778a" providerId="ADAL" clId="{6605A679-BCE8-4EE4-8FFA-E732931D6B60}" dt="2024-06-26T16:52:15.699" v="9" actId="47"/>
        <pc:sldMkLst>
          <pc:docMk/>
          <pc:sldMk cId="592613100" sldId="290"/>
        </pc:sldMkLst>
      </pc:sldChg>
      <pc:sldChg chg="addSp delSp modSp mod delCm modCm modNotesTx">
        <pc:chgData name="Winters, Amber" userId="389caf7d-7f00-408e-a4e9-0c8935e7778a" providerId="ADAL" clId="{6605A679-BCE8-4EE4-8FFA-E732931D6B60}" dt="2024-06-27T19:22:40.108" v="2229"/>
        <pc:sldMkLst>
          <pc:docMk/>
          <pc:sldMk cId="689301529" sldId="291"/>
        </pc:sldMkLst>
        <pc:spChg chg="add del mod">
          <ac:chgData name="Winters, Amber" userId="389caf7d-7f00-408e-a4e9-0c8935e7778a" providerId="ADAL" clId="{6605A679-BCE8-4EE4-8FFA-E732931D6B60}" dt="2024-06-26T19:47:42.323" v="1987" actId="478"/>
          <ac:spMkLst>
            <pc:docMk/>
            <pc:sldMk cId="689301529" sldId="291"/>
            <ac:spMk id="2" creationId="{10C6D04E-0DBD-BE84-F4E6-AF09860D4342}"/>
          </ac:spMkLst>
        </pc:spChg>
        <pc:spChg chg="add mod">
          <ac:chgData name="Winters, Amber" userId="389caf7d-7f00-408e-a4e9-0c8935e7778a" providerId="ADAL" clId="{6605A679-BCE8-4EE4-8FFA-E732931D6B60}" dt="2024-06-26T19:49:06.705" v="2088" actId="207"/>
          <ac:spMkLst>
            <pc:docMk/>
            <pc:sldMk cId="689301529" sldId="291"/>
            <ac:spMk id="3" creationId="{4BE984C9-675C-1598-F397-F3F26F8892F8}"/>
          </ac:spMkLst>
        </pc:spChg>
        <pc:spChg chg="add mod">
          <ac:chgData name="Winters, Amber" userId="389caf7d-7f00-408e-a4e9-0c8935e7778a" providerId="ADAL" clId="{6605A679-BCE8-4EE4-8FFA-E732931D6B60}" dt="2024-06-27T14:26:43.821" v="2208"/>
          <ac:spMkLst>
            <pc:docMk/>
            <pc:sldMk cId="689301529" sldId="291"/>
            <ac:spMk id="4" creationId="{B97B7B86-4731-230F-6487-D2D33B0CDB39}"/>
          </ac:spMkLst>
        </pc:spChg>
        <pc:spChg chg="mod">
          <ac:chgData name="Winters, Amber" userId="389caf7d-7f00-408e-a4e9-0c8935e7778a" providerId="ADAL" clId="{6605A679-BCE8-4EE4-8FFA-E732931D6B60}" dt="2024-06-27T19:22:35.088" v="2228" actId="20577"/>
          <ac:spMkLst>
            <pc:docMk/>
            <pc:sldMk cId="689301529" sldId="291"/>
            <ac:spMk id="6" creationId="{38F0FC44-3613-041F-125F-F9F5C5DD6C33}"/>
          </ac:spMkLst>
        </pc:spChg>
        <pc:spChg chg="mod">
          <ac:chgData name="Winters, Amber" userId="389caf7d-7f00-408e-a4e9-0c8935e7778a" providerId="ADAL" clId="{6605A679-BCE8-4EE4-8FFA-E732931D6B60}" dt="2024-06-26T19:47:04.700" v="1980" actId="20577"/>
          <ac:spMkLst>
            <pc:docMk/>
            <pc:sldMk cId="689301529" sldId="291"/>
            <ac:spMk id="8" creationId="{0B1E56E6-C35D-F8FD-7E04-910CD070C60A}"/>
          </ac:spMkLst>
        </pc:spChg>
        <pc:spChg chg="mod">
          <ac:chgData name="Winters, Amber" userId="389caf7d-7f00-408e-a4e9-0c8935e7778a" providerId="ADAL" clId="{6605A679-BCE8-4EE4-8FFA-E732931D6B60}" dt="2024-06-26T19:48:35.849" v="2082" actId="14100"/>
          <ac:spMkLst>
            <pc:docMk/>
            <pc:sldMk cId="689301529" sldId="291"/>
            <ac:spMk id="9" creationId="{3D56D166-825D-B8CB-497D-A1D963FB82AF}"/>
          </ac:spMkLst>
        </pc:spChg>
        <pc:picChg chg="del">
          <ac:chgData name="Winters, Amber" userId="389caf7d-7f00-408e-a4e9-0c8935e7778a" providerId="ADAL" clId="{6605A679-BCE8-4EE4-8FFA-E732931D6B60}" dt="2024-06-26T19:47:10.082" v="1981" actId="478"/>
          <ac:picMkLst>
            <pc:docMk/>
            <pc:sldMk cId="689301529" sldId="291"/>
            <ac:picMk id="10" creationId="{2173E18F-76F6-6D29-F922-20734EE51500}"/>
          </ac:picMkLst>
        </pc:picChg>
        <pc:extLst>
          <p:ext xmlns:p="http://schemas.openxmlformats.org/presentationml/2006/main" uri="{D6D511B9-2390-475A-947B-AFAB55BFBCF1}">
            <pc226:cmChg xmlns:pc226="http://schemas.microsoft.com/office/powerpoint/2022/06/main/command" chg="del mod">
              <pc226:chgData name="Winters, Amber" userId="389caf7d-7f00-408e-a4e9-0c8935e7778a" providerId="ADAL" clId="{6605A679-BCE8-4EE4-8FFA-E732931D6B60}" dt="2024-06-27T19:22:40.108" v="2229"/>
              <pc2:cmMkLst xmlns:pc2="http://schemas.microsoft.com/office/powerpoint/2019/9/main/command">
                <pc:docMk/>
                <pc:sldMk cId="689301529" sldId="291"/>
                <pc2:cmMk id="{D49FF091-4FC6-45E4-9A68-797FAF841CC3}"/>
              </pc2:cmMkLst>
            </pc226:cmChg>
          </p:ext>
        </pc:extLst>
      </pc:sldChg>
      <pc:sldChg chg="addSp delSp modSp mod modNotesTx">
        <pc:chgData name="Winters, Amber" userId="389caf7d-7f00-408e-a4e9-0c8935e7778a" providerId="ADAL" clId="{6605A679-BCE8-4EE4-8FFA-E732931D6B60}" dt="2024-06-27T19:22:51.114" v="2244" actId="20577"/>
        <pc:sldMkLst>
          <pc:docMk/>
          <pc:sldMk cId="3768157344" sldId="292"/>
        </pc:sldMkLst>
        <pc:spChg chg="add del">
          <ac:chgData name="Winters, Amber" userId="389caf7d-7f00-408e-a4e9-0c8935e7778a" providerId="ADAL" clId="{6605A679-BCE8-4EE4-8FFA-E732931D6B60}" dt="2024-06-26T19:53:18.462" v="2181" actId="22"/>
          <ac:spMkLst>
            <pc:docMk/>
            <pc:sldMk cId="3768157344" sldId="292"/>
            <ac:spMk id="4" creationId="{578E501C-08A6-B9BF-078E-B1A6FED175A5}"/>
          </ac:spMkLst>
        </pc:spChg>
        <pc:spChg chg="mod">
          <ac:chgData name="Winters, Amber" userId="389caf7d-7f00-408e-a4e9-0c8935e7778a" providerId="ADAL" clId="{6605A679-BCE8-4EE4-8FFA-E732931D6B60}" dt="2024-06-27T19:22:51.114" v="2244" actId="20577"/>
          <ac:spMkLst>
            <pc:docMk/>
            <pc:sldMk cId="3768157344" sldId="292"/>
            <ac:spMk id="6" creationId="{38F0FC44-3613-041F-125F-F9F5C5DD6C33}"/>
          </ac:spMkLst>
        </pc:spChg>
        <pc:spChg chg="add del mod">
          <ac:chgData name="Winters, Amber" userId="389caf7d-7f00-408e-a4e9-0c8935e7778a" providerId="ADAL" clId="{6605A679-BCE8-4EE4-8FFA-E732931D6B60}" dt="2024-06-26T19:54:42.672" v="2199" actId="478"/>
          <ac:spMkLst>
            <pc:docMk/>
            <pc:sldMk cId="3768157344" sldId="292"/>
            <ac:spMk id="7" creationId="{A09455BA-236F-FC5B-1307-2287E4591880}"/>
          </ac:spMkLst>
        </pc:spChg>
        <pc:spChg chg="add del mod">
          <ac:chgData name="Winters, Amber" userId="389caf7d-7f00-408e-a4e9-0c8935e7778a" providerId="ADAL" clId="{6605A679-BCE8-4EE4-8FFA-E732931D6B60}" dt="2024-06-26T19:54:35.848" v="2198" actId="478"/>
          <ac:spMkLst>
            <pc:docMk/>
            <pc:sldMk cId="3768157344" sldId="292"/>
            <ac:spMk id="10" creationId="{B2761BC6-592C-5196-A351-C5E3B049F0EE}"/>
          </ac:spMkLst>
        </pc:spChg>
        <pc:spChg chg="add mod">
          <ac:chgData name="Winters, Amber" userId="389caf7d-7f00-408e-a4e9-0c8935e7778a" providerId="ADAL" clId="{6605A679-BCE8-4EE4-8FFA-E732931D6B60}" dt="2024-06-27T14:26:52.263" v="2209"/>
          <ac:spMkLst>
            <pc:docMk/>
            <pc:sldMk cId="3768157344" sldId="292"/>
            <ac:spMk id="11" creationId="{40C6FDF8-9CFC-7391-35CB-D0940AC85B9D}"/>
          </ac:spMkLst>
        </pc:spChg>
      </pc:sldChg>
      <pc:sldChg chg="addSp modSp mod modNotesTx">
        <pc:chgData name="Winters, Amber" userId="389caf7d-7f00-408e-a4e9-0c8935e7778a" providerId="ADAL" clId="{6605A679-BCE8-4EE4-8FFA-E732931D6B60}" dt="2024-06-27T19:23:01.265" v="2260" actId="20577"/>
        <pc:sldMkLst>
          <pc:docMk/>
          <pc:sldMk cId="1492065311" sldId="293"/>
        </pc:sldMkLst>
        <pc:spChg chg="add mod">
          <ac:chgData name="Winters, Amber" userId="389caf7d-7f00-408e-a4e9-0c8935e7778a" providerId="ADAL" clId="{6605A679-BCE8-4EE4-8FFA-E732931D6B60}" dt="2024-06-27T14:26:59.953" v="2210"/>
          <ac:spMkLst>
            <pc:docMk/>
            <pc:sldMk cId="1492065311" sldId="293"/>
            <ac:spMk id="2" creationId="{82B3D3DC-D8B9-8E4F-738C-3714930929C6}"/>
          </ac:spMkLst>
        </pc:spChg>
        <pc:spChg chg="mod">
          <ac:chgData name="Winters, Amber" userId="389caf7d-7f00-408e-a4e9-0c8935e7778a" providerId="ADAL" clId="{6605A679-BCE8-4EE4-8FFA-E732931D6B60}" dt="2024-06-27T19:23:01.265" v="2260" actId="20577"/>
          <ac:spMkLst>
            <pc:docMk/>
            <pc:sldMk cId="1492065311" sldId="293"/>
            <ac:spMk id="6" creationId="{38F0FC44-3613-041F-125F-F9F5C5DD6C33}"/>
          </ac:spMkLst>
        </pc:spChg>
      </pc:sldChg>
      <pc:sldChg chg="addSp modSp mod modNotesTx">
        <pc:chgData name="Winters, Amber" userId="389caf7d-7f00-408e-a4e9-0c8935e7778a" providerId="ADAL" clId="{6605A679-BCE8-4EE4-8FFA-E732931D6B60}" dt="2024-06-27T19:23:11.468" v="2275" actId="20577"/>
        <pc:sldMkLst>
          <pc:docMk/>
          <pc:sldMk cId="741674845" sldId="294"/>
        </pc:sldMkLst>
        <pc:spChg chg="add mod">
          <ac:chgData name="Winters, Amber" userId="389caf7d-7f00-408e-a4e9-0c8935e7778a" providerId="ADAL" clId="{6605A679-BCE8-4EE4-8FFA-E732931D6B60}" dt="2024-06-27T14:27:25.546" v="2211"/>
          <ac:spMkLst>
            <pc:docMk/>
            <pc:sldMk cId="741674845" sldId="294"/>
            <ac:spMk id="2" creationId="{BFDCA102-CB95-B4F2-43FB-775A97D5A635}"/>
          </ac:spMkLst>
        </pc:spChg>
        <pc:spChg chg="mod">
          <ac:chgData name="Winters, Amber" userId="389caf7d-7f00-408e-a4e9-0c8935e7778a" providerId="ADAL" clId="{6605A679-BCE8-4EE4-8FFA-E732931D6B60}" dt="2024-06-27T19:23:11.468" v="2275" actId="20577"/>
          <ac:spMkLst>
            <pc:docMk/>
            <pc:sldMk cId="741674845" sldId="294"/>
            <ac:spMk id="6" creationId="{38F0FC44-3613-041F-125F-F9F5C5DD6C33}"/>
          </ac:spMkLst>
        </pc:spChg>
      </pc:sldChg>
      <pc:sldChg chg="addSp modSp mod modNotesTx">
        <pc:chgData name="Winters, Amber" userId="389caf7d-7f00-408e-a4e9-0c8935e7778a" providerId="ADAL" clId="{6605A679-BCE8-4EE4-8FFA-E732931D6B60}" dt="2024-06-27T19:23:20.857" v="2290" actId="20577"/>
        <pc:sldMkLst>
          <pc:docMk/>
          <pc:sldMk cId="4035129163" sldId="295"/>
        </pc:sldMkLst>
        <pc:spChg chg="add mod">
          <ac:chgData name="Winters, Amber" userId="389caf7d-7f00-408e-a4e9-0c8935e7778a" providerId="ADAL" clId="{6605A679-BCE8-4EE4-8FFA-E732931D6B60}" dt="2024-06-27T14:27:36.110" v="2212"/>
          <ac:spMkLst>
            <pc:docMk/>
            <pc:sldMk cId="4035129163" sldId="295"/>
            <ac:spMk id="2" creationId="{256BB428-DB5D-D854-1E2F-43953B5B429A}"/>
          </ac:spMkLst>
        </pc:spChg>
        <pc:spChg chg="mod">
          <ac:chgData name="Winters, Amber" userId="389caf7d-7f00-408e-a4e9-0c8935e7778a" providerId="ADAL" clId="{6605A679-BCE8-4EE4-8FFA-E732931D6B60}" dt="2024-06-27T19:23:20.857" v="2290" actId="20577"/>
          <ac:spMkLst>
            <pc:docMk/>
            <pc:sldMk cId="4035129163" sldId="295"/>
            <ac:spMk id="6" creationId="{38F0FC44-3613-041F-125F-F9F5C5DD6C33}"/>
          </ac:spMkLst>
        </pc:spChg>
      </pc:sldChg>
      <pc:sldChg chg="addSp modSp mod modNotesTx">
        <pc:chgData name="Winters, Amber" userId="389caf7d-7f00-408e-a4e9-0c8935e7778a" providerId="ADAL" clId="{6605A679-BCE8-4EE4-8FFA-E732931D6B60}" dt="2024-06-27T19:23:30.523" v="2302" actId="20577"/>
        <pc:sldMkLst>
          <pc:docMk/>
          <pc:sldMk cId="951418184" sldId="296"/>
        </pc:sldMkLst>
        <pc:spChg chg="add mod">
          <ac:chgData name="Winters, Amber" userId="389caf7d-7f00-408e-a4e9-0c8935e7778a" providerId="ADAL" clId="{6605A679-BCE8-4EE4-8FFA-E732931D6B60}" dt="2024-06-27T14:27:43.552" v="2213"/>
          <ac:spMkLst>
            <pc:docMk/>
            <pc:sldMk cId="951418184" sldId="296"/>
            <ac:spMk id="2" creationId="{E7198083-BD19-FD08-7C15-172515879563}"/>
          </ac:spMkLst>
        </pc:spChg>
        <pc:spChg chg="mod">
          <ac:chgData name="Winters, Amber" userId="389caf7d-7f00-408e-a4e9-0c8935e7778a" providerId="ADAL" clId="{6605A679-BCE8-4EE4-8FFA-E732931D6B60}" dt="2024-06-27T19:23:30.523" v="2302" actId="20577"/>
          <ac:spMkLst>
            <pc:docMk/>
            <pc:sldMk cId="951418184" sldId="296"/>
            <ac:spMk id="6" creationId="{38F0FC44-3613-041F-125F-F9F5C5DD6C33}"/>
          </ac:spMkLst>
        </pc:spChg>
      </pc:sldChg>
      <pc:sldChg chg="addSp modSp mod modNotesTx">
        <pc:chgData name="Winters, Amber" userId="389caf7d-7f00-408e-a4e9-0c8935e7778a" providerId="ADAL" clId="{6605A679-BCE8-4EE4-8FFA-E732931D6B60}" dt="2024-06-27T19:23:41.204" v="2316" actId="20577"/>
        <pc:sldMkLst>
          <pc:docMk/>
          <pc:sldMk cId="4279240250" sldId="297"/>
        </pc:sldMkLst>
        <pc:spChg chg="add mod">
          <ac:chgData name="Winters, Amber" userId="389caf7d-7f00-408e-a4e9-0c8935e7778a" providerId="ADAL" clId="{6605A679-BCE8-4EE4-8FFA-E732931D6B60}" dt="2024-06-27T14:27:56.002" v="2214"/>
          <ac:spMkLst>
            <pc:docMk/>
            <pc:sldMk cId="4279240250" sldId="297"/>
            <ac:spMk id="2" creationId="{81CE93F9-DBF5-54F5-FE36-F379195AD023}"/>
          </ac:spMkLst>
        </pc:spChg>
        <pc:spChg chg="mod">
          <ac:chgData name="Winters, Amber" userId="389caf7d-7f00-408e-a4e9-0c8935e7778a" providerId="ADAL" clId="{6605A679-BCE8-4EE4-8FFA-E732931D6B60}" dt="2024-06-27T19:23:41.204" v="2316" actId="20577"/>
          <ac:spMkLst>
            <pc:docMk/>
            <pc:sldMk cId="4279240250" sldId="297"/>
            <ac:spMk id="6" creationId="{38F0FC44-3613-041F-125F-F9F5C5DD6C33}"/>
          </ac:spMkLst>
        </pc:spChg>
      </pc:sldChg>
      <pc:sldChg chg="addSp modSp mod modNotesTx">
        <pc:chgData name="Winters, Amber" userId="389caf7d-7f00-408e-a4e9-0c8935e7778a" providerId="ADAL" clId="{6605A679-BCE8-4EE4-8FFA-E732931D6B60}" dt="2024-06-27T19:23:54.395" v="2330" actId="20577"/>
        <pc:sldMkLst>
          <pc:docMk/>
          <pc:sldMk cId="2283620197" sldId="298"/>
        </pc:sldMkLst>
        <pc:spChg chg="add mod">
          <ac:chgData name="Winters, Amber" userId="389caf7d-7f00-408e-a4e9-0c8935e7778a" providerId="ADAL" clId="{6605A679-BCE8-4EE4-8FFA-E732931D6B60}" dt="2024-06-27T14:28:01.818" v="2215"/>
          <ac:spMkLst>
            <pc:docMk/>
            <pc:sldMk cId="2283620197" sldId="298"/>
            <ac:spMk id="2" creationId="{5D9E6619-1A0D-8182-F9D7-CA87F7969297}"/>
          </ac:spMkLst>
        </pc:spChg>
        <pc:spChg chg="mod">
          <ac:chgData name="Winters, Amber" userId="389caf7d-7f00-408e-a4e9-0c8935e7778a" providerId="ADAL" clId="{6605A679-BCE8-4EE4-8FFA-E732931D6B60}" dt="2024-06-27T19:23:54.395" v="2330" actId="20577"/>
          <ac:spMkLst>
            <pc:docMk/>
            <pc:sldMk cId="2283620197" sldId="298"/>
            <ac:spMk id="6" creationId="{38F0FC44-3613-041F-125F-F9F5C5DD6C33}"/>
          </ac:spMkLst>
        </pc:spChg>
      </pc:sldChg>
      <pc:sldChg chg="addSp modSp mod modNotesTx">
        <pc:chgData name="Winters, Amber" userId="389caf7d-7f00-408e-a4e9-0c8935e7778a" providerId="ADAL" clId="{6605A679-BCE8-4EE4-8FFA-E732931D6B60}" dt="2024-06-27T19:24:08.550" v="2345" actId="20577"/>
        <pc:sldMkLst>
          <pc:docMk/>
          <pc:sldMk cId="3650335042" sldId="299"/>
        </pc:sldMkLst>
        <pc:spChg chg="add mod">
          <ac:chgData name="Winters, Amber" userId="389caf7d-7f00-408e-a4e9-0c8935e7778a" providerId="ADAL" clId="{6605A679-BCE8-4EE4-8FFA-E732931D6B60}" dt="2024-06-27T14:28:07.657" v="2216"/>
          <ac:spMkLst>
            <pc:docMk/>
            <pc:sldMk cId="3650335042" sldId="299"/>
            <ac:spMk id="2" creationId="{C1A13DC5-8062-E323-2FFB-F8DBDC1AC3A9}"/>
          </ac:spMkLst>
        </pc:spChg>
        <pc:spChg chg="mod">
          <ac:chgData name="Winters, Amber" userId="389caf7d-7f00-408e-a4e9-0c8935e7778a" providerId="ADAL" clId="{6605A679-BCE8-4EE4-8FFA-E732931D6B60}" dt="2024-06-27T19:24:08.550" v="2345" actId="20577"/>
          <ac:spMkLst>
            <pc:docMk/>
            <pc:sldMk cId="3650335042" sldId="299"/>
            <ac:spMk id="6" creationId="{38F0FC44-3613-041F-125F-F9F5C5DD6C33}"/>
          </ac:spMkLst>
        </pc:spChg>
      </pc:sldChg>
      <pc:sldMasterChg chg="delSldLayout">
        <pc:chgData name="Winters, Amber" userId="389caf7d-7f00-408e-a4e9-0c8935e7778a" providerId="ADAL" clId="{6605A679-BCE8-4EE4-8FFA-E732931D6B60}" dt="2024-06-28T16:49:46.776" v="2465" actId="2696"/>
        <pc:sldMasterMkLst>
          <pc:docMk/>
          <pc:sldMasterMk cId="4174109746" sldId="2147483660"/>
        </pc:sldMasterMkLst>
        <pc:sldLayoutChg chg="del">
          <pc:chgData name="Winters, Amber" userId="389caf7d-7f00-408e-a4e9-0c8935e7778a" providerId="ADAL" clId="{6605A679-BCE8-4EE4-8FFA-E732931D6B60}" dt="2024-06-28T16:49:17.324" v="2346" actId="2696"/>
          <pc:sldLayoutMkLst>
            <pc:docMk/>
            <pc:sldMasterMk cId="4174109746" sldId="2147483660"/>
            <pc:sldLayoutMk cId="2190915744" sldId="2147483661"/>
          </pc:sldLayoutMkLst>
        </pc:sldLayoutChg>
        <pc:sldLayoutChg chg="del">
          <pc:chgData name="Winters, Amber" userId="389caf7d-7f00-408e-a4e9-0c8935e7778a" providerId="ADAL" clId="{6605A679-BCE8-4EE4-8FFA-E732931D6B60}" dt="2024-06-28T16:49:17.884" v="2347" actId="2696"/>
          <pc:sldLayoutMkLst>
            <pc:docMk/>
            <pc:sldMasterMk cId="4174109746" sldId="2147483660"/>
            <pc:sldLayoutMk cId="443796283" sldId="2147483662"/>
          </pc:sldLayoutMkLst>
        </pc:sldLayoutChg>
        <pc:sldLayoutChg chg="del">
          <pc:chgData name="Winters, Amber" userId="389caf7d-7f00-408e-a4e9-0c8935e7778a" providerId="ADAL" clId="{6605A679-BCE8-4EE4-8FFA-E732931D6B60}" dt="2024-06-28T16:49:18.099" v="2348" actId="2696"/>
          <pc:sldLayoutMkLst>
            <pc:docMk/>
            <pc:sldMasterMk cId="4174109746" sldId="2147483660"/>
            <pc:sldLayoutMk cId="799045704" sldId="2147483663"/>
          </pc:sldLayoutMkLst>
        </pc:sldLayoutChg>
        <pc:sldLayoutChg chg="del">
          <pc:chgData name="Winters, Amber" userId="389caf7d-7f00-408e-a4e9-0c8935e7778a" providerId="ADAL" clId="{6605A679-BCE8-4EE4-8FFA-E732931D6B60}" dt="2024-06-28T16:49:18.316" v="2349" actId="2696"/>
          <pc:sldLayoutMkLst>
            <pc:docMk/>
            <pc:sldMasterMk cId="4174109746" sldId="2147483660"/>
            <pc:sldLayoutMk cId="3516237812" sldId="2147483664"/>
          </pc:sldLayoutMkLst>
        </pc:sldLayoutChg>
        <pc:sldLayoutChg chg="del">
          <pc:chgData name="Winters, Amber" userId="389caf7d-7f00-408e-a4e9-0c8935e7778a" providerId="ADAL" clId="{6605A679-BCE8-4EE4-8FFA-E732931D6B60}" dt="2024-06-28T16:49:18.516" v="2350" actId="2696"/>
          <pc:sldLayoutMkLst>
            <pc:docMk/>
            <pc:sldMasterMk cId="4174109746" sldId="2147483660"/>
            <pc:sldLayoutMk cId="3191586417" sldId="2147483665"/>
          </pc:sldLayoutMkLst>
        </pc:sldLayoutChg>
        <pc:sldLayoutChg chg="del">
          <pc:chgData name="Winters, Amber" userId="389caf7d-7f00-408e-a4e9-0c8935e7778a" providerId="ADAL" clId="{6605A679-BCE8-4EE4-8FFA-E732931D6B60}" dt="2024-06-28T16:49:18.720" v="2351" actId="2696"/>
          <pc:sldLayoutMkLst>
            <pc:docMk/>
            <pc:sldMasterMk cId="4174109746" sldId="2147483660"/>
            <pc:sldLayoutMk cId="342886673" sldId="2147483666"/>
          </pc:sldLayoutMkLst>
        </pc:sldLayoutChg>
        <pc:sldLayoutChg chg="del">
          <pc:chgData name="Winters, Amber" userId="389caf7d-7f00-408e-a4e9-0c8935e7778a" providerId="ADAL" clId="{6605A679-BCE8-4EE4-8FFA-E732931D6B60}" dt="2024-06-28T16:49:18.926" v="2352" actId="2696"/>
          <pc:sldLayoutMkLst>
            <pc:docMk/>
            <pc:sldMasterMk cId="4174109746" sldId="2147483660"/>
            <pc:sldLayoutMk cId="3881613061" sldId="2147483667"/>
          </pc:sldLayoutMkLst>
        </pc:sldLayoutChg>
        <pc:sldLayoutChg chg="del">
          <pc:chgData name="Winters, Amber" userId="389caf7d-7f00-408e-a4e9-0c8935e7778a" providerId="ADAL" clId="{6605A679-BCE8-4EE4-8FFA-E732931D6B60}" dt="2024-06-28T16:49:19.145" v="2353" actId="2696"/>
          <pc:sldLayoutMkLst>
            <pc:docMk/>
            <pc:sldMasterMk cId="4174109746" sldId="2147483660"/>
            <pc:sldLayoutMk cId="2079859409" sldId="2147483668"/>
          </pc:sldLayoutMkLst>
        </pc:sldLayoutChg>
        <pc:sldLayoutChg chg="del">
          <pc:chgData name="Winters, Amber" userId="389caf7d-7f00-408e-a4e9-0c8935e7778a" providerId="ADAL" clId="{6605A679-BCE8-4EE4-8FFA-E732931D6B60}" dt="2024-06-28T16:49:19.349" v="2354" actId="2696"/>
          <pc:sldLayoutMkLst>
            <pc:docMk/>
            <pc:sldMasterMk cId="4174109746" sldId="2147483660"/>
            <pc:sldLayoutMk cId="1793701286" sldId="2147483669"/>
          </pc:sldLayoutMkLst>
        </pc:sldLayoutChg>
        <pc:sldLayoutChg chg="del">
          <pc:chgData name="Winters, Amber" userId="389caf7d-7f00-408e-a4e9-0c8935e7778a" providerId="ADAL" clId="{6605A679-BCE8-4EE4-8FFA-E732931D6B60}" dt="2024-06-28T16:49:19.538" v="2355" actId="2696"/>
          <pc:sldLayoutMkLst>
            <pc:docMk/>
            <pc:sldMasterMk cId="4174109746" sldId="2147483660"/>
            <pc:sldLayoutMk cId="2805911051" sldId="2147483670"/>
          </pc:sldLayoutMkLst>
        </pc:sldLayoutChg>
        <pc:sldLayoutChg chg="del">
          <pc:chgData name="Winters, Amber" userId="389caf7d-7f00-408e-a4e9-0c8935e7778a" providerId="ADAL" clId="{6605A679-BCE8-4EE4-8FFA-E732931D6B60}" dt="2024-06-28T16:49:19.773" v="2356" actId="2696"/>
          <pc:sldLayoutMkLst>
            <pc:docMk/>
            <pc:sldMasterMk cId="4174109746" sldId="2147483660"/>
            <pc:sldLayoutMk cId="688745647" sldId="2147483671"/>
          </pc:sldLayoutMkLst>
        </pc:sldLayoutChg>
        <pc:sldLayoutChg chg="del">
          <pc:chgData name="Winters, Amber" userId="389caf7d-7f00-408e-a4e9-0c8935e7778a" providerId="ADAL" clId="{6605A679-BCE8-4EE4-8FFA-E732931D6B60}" dt="2024-06-28T16:49:19.977" v="2357" actId="2696"/>
          <pc:sldLayoutMkLst>
            <pc:docMk/>
            <pc:sldMasterMk cId="4174109746" sldId="2147483660"/>
            <pc:sldLayoutMk cId="4043296071" sldId="2147483672"/>
          </pc:sldLayoutMkLst>
        </pc:sldLayoutChg>
        <pc:sldLayoutChg chg="del">
          <pc:chgData name="Winters, Amber" userId="389caf7d-7f00-408e-a4e9-0c8935e7778a" providerId="ADAL" clId="{6605A679-BCE8-4EE4-8FFA-E732931D6B60}" dt="2024-06-28T16:49:20.181" v="2358" actId="2696"/>
          <pc:sldLayoutMkLst>
            <pc:docMk/>
            <pc:sldMasterMk cId="4174109746" sldId="2147483660"/>
            <pc:sldLayoutMk cId="2537671491" sldId="2147483673"/>
          </pc:sldLayoutMkLst>
        </pc:sldLayoutChg>
        <pc:sldLayoutChg chg="del">
          <pc:chgData name="Winters, Amber" userId="389caf7d-7f00-408e-a4e9-0c8935e7778a" providerId="ADAL" clId="{6605A679-BCE8-4EE4-8FFA-E732931D6B60}" dt="2024-06-28T16:49:20.377" v="2359" actId="2696"/>
          <pc:sldLayoutMkLst>
            <pc:docMk/>
            <pc:sldMasterMk cId="4174109746" sldId="2147483660"/>
            <pc:sldLayoutMk cId="3208124653" sldId="2147483674"/>
          </pc:sldLayoutMkLst>
        </pc:sldLayoutChg>
        <pc:sldLayoutChg chg="del">
          <pc:chgData name="Winters, Amber" userId="389caf7d-7f00-408e-a4e9-0c8935e7778a" providerId="ADAL" clId="{6605A679-BCE8-4EE4-8FFA-E732931D6B60}" dt="2024-06-28T16:49:20.621" v="2360" actId="2696"/>
          <pc:sldLayoutMkLst>
            <pc:docMk/>
            <pc:sldMasterMk cId="4174109746" sldId="2147483660"/>
            <pc:sldLayoutMk cId="95600615" sldId="2147483675"/>
          </pc:sldLayoutMkLst>
        </pc:sldLayoutChg>
        <pc:sldLayoutChg chg="del">
          <pc:chgData name="Winters, Amber" userId="389caf7d-7f00-408e-a4e9-0c8935e7778a" providerId="ADAL" clId="{6605A679-BCE8-4EE4-8FFA-E732931D6B60}" dt="2024-06-28T16:49:20.840" v="2361" actId="2696"/>
          <pc:sldLayoutMkLst>
            <pc:docMk/>
            <pc:sldMasterMk cId="4174109746" sldId="2147483660"/>
            <pc:sldLayoutMk cId="961486161" sldId="2147483676"/>
          </pc:sldLayoutMkLst>
        </pc:sldLayoutChg>
        <pc:sldLayoutChg chg="del">
          <pc:chgData name="Winters, Amber" userId="389caf7d-7f00-408e-a4e9-0c8935e7778a" providerId="ADAL" clId="{6605A679-BCE8-4EE4-8FFA-E732931D6B60}" dt="2024-06-28T16:49:21.060" v="2362" actId="2696"/>
          <pc:sldLayoutMkLst>
            <pc:docMk/>
            <pc:sldMasterMk cId="4174109746" sldId="2147483660"/>
            <pc:sldLayoutMk cId="1493828047" sldId="2147483677"/>
          </pc:sldLayoutMkLst>
        </pc:sldLayoutChg>
        <pc:sldLayoutChg chg="del">
          <pc:chgData name="Winters, Amber" userId="389caf7d-7f00-408e-a4e9-0c8935e7778a" providerId="ADAL" clId="{6605A679-BCE8-4EE4-8FFA-E732931D6B60}" dt="2024-06-28T16:49:21.250" v="2363" actId="2696"/>
          <pc:sldLayoutMkLst>
            <pc:docMk/>
            <pc:sldMasterMk cId="4174109746" sldId="2147483660"/>
            <pc:sldLayoutMk cId="2698849723" sldId="2147483678"/>
          </pc:sldLayoutMkLst>
        </pc:sldLayoutChg>
        <pc:sldLayoutChg chg="del">
          <pc:chgData name="Winters, Amber" userId="389caf7d-7f00-408e-a4e9-0c8935e7778a" providerId="ADAL" clId="{6605A679-BCE8-4EE4-8FFA-E732931D6B60}" dt="2024-06-28T16:49:21.454" v="2364" actId="2696"/>
          <pc:sldLayoutMkLst>
            <pc:docMk/>
            <pc:sldMasterMk cId="4174109746" sldId="2147483660"/>
            <pc:sldLayoutMk cId="663327146" sldId="2147483679"/>
          </pc:sldLayoutMkLst>
        </pc:sldLayoutChg>
        <pc:sldLayoutChg chg="del">
          <pc:chgData name="Winters, Amber" userId="389caf7d-7f00-408e-a4e9-0c8935e7778a" providerId="ADAL" clId="{6605A679-BCE8-4EE4-8FFA-E732931D6B60}" dt="2024-06-28T16:49:21.659" v="2365" actId="2696"/>
          <pc:sldLayoutMkLst>
            <pc:docMk/>
            <pc:sldMasterMk cId="4174109746" sldId="2147483660"/>
            <pc:sldLayoutMk cId="1886691258" sldId="2147483680"/>
          </pc:sldLayoutMkLst>
        </pc:sldLayoutChg>
        <pc:sldLayoutChg chg="del">
          <pc:chgData name="Winters, Amber" userId="389caf7d-7f00-408e-a4e9-0c8935e7778a" providerId="ADAL" clId="{6605A679-BCE8-4EE4-8FFA-E732931D6B60}" dt="2024-06-28T16:49:21.879" v="2366" actId="2696"/>
          <pc:sldLayoutMkLst>
            <pc:docMk/>
            <pc:sldMasterMk cId="4174109746" sldId="2147483660"/>
            <pc:sldLayoutMk cId="4177556956" sldId="2147483681"/>
          </pc:sldLayoutMkLst>
        </pc:sldLayoutChg>
        <pc:sldLayoutChg chg="del">
          <pc:chgData name="Winters, Amber" userId="389caf7d-7f00-408e-a4e9-0c8935e7778a" providerId="ADAL" clId="{6605A679-BCE8-4EE4-8FFA-E732931D6B60}" dt="2024-06-28T16:49:22.067" v="2367" actId="2696"/>
          <pc:sldLayoutMkLst>
            <pc:docMk/>
            <pc:sldMasterMk cId="4174109746" sldId="2147483660"/>
            <pc:sldLayoutMk cId="2659400996" sldId="2147483682"/>
          </pc:sldLayoutMkLst>
        </pc:sldLayoutChg>
        <pc:sldLayoutChg chg="del">
          <pc:chgData name="Winters, Amber" userId="389caf7d-7f00-408e-a4e9-0c8935e7778a" providerId="ADAL" clId="{6605A679-BCE8-4EE4-8FFA-E732931D6B60}" dt="2024-06-28T16:49:22.288" v="2368" actId="2696"/>
          <pc:sldLayoutMkLst>
            <pc:docMk/>
            <pc:sldMasterMk cId="4174109746" sldId="2147483660"/>
            <pc:sldLayoutMk cId="2504842892" sldId="2147483683"/>
          </pc:sldLayoutMkLst>
        </pc:sldLayoutChg>
        <pc:sldLayoutChg chg="del">
          <pc:chgData name="Winters, Amber" userId="389caf7d-7f00-408e-a4e9-0c8935e7778a" providerId="ADAL" clId="{6605A679-BCE8-4EE4-8FFA-E732931D6B60}" dt="2024-06-28T16:49:22.524" v="2369" actId="2696"/>
          <pc:sldLayoutMkLst>
            <pc:docMk/>
            <pc:sldMasterMk cId="4174109746" sldId="2147483660"/>
            <pc:sldLayoutMk cId="3994333041" sldId="2147483684"/>
          </pc:sldLayoutMkLst>
        </pc:sldLayoutChg>
        <pc:sldLayoutChg chg="del">
          <pc:chgData name="Winters, Amber" userId="389caf7d-7f00-408e-a4e9-0c8935e7778a" providerId="ADAL" clId="{6605A679-BCE8-4EE4-8FFA-E732931D6B60}" dt="2024-06-28T16:49:22.712" v="2370" actId="2696"/>
          <pc:sldLayoutMkLst>
            <pc:docMk/>
            <pc:sldMasterMk cId="4174109746" sldId="2147483660"/>
            <pc:sldLayoutMk cId="684273307" sldId="2147483685"/>
          </pc:sldLayoutMkLst>
        </pc:sldLayoutChg>
        <pc:sldLayoutChg chg="del">
          <pc:chgData name="Winters, Amber" userId="389caf7d-7f00-408e-a4e9-0c8935e7778a" providerId="ADAL" clId="{6605A679-BCE8-4EE4-8FFA-E732931D6B60}" dt="2024-06-28T16:49:22.916" v="2371" actId="2696"/>
          <pc:sldLayoutMkLst>
            <pc:docMk/>
            <pc:sldMasterMk cId="4174109746" sldId="2147483660"/>
            <pc:sldLayoutMk cId="3773215028" sldId="2147483686"/>
          </pc:sldLayoutMkLst>
        </pc:sldLayoutChg>
        <pc:sldLayoutChg chg="del">
          <pc:chgData name="Winters, Amber" userId="389caf7d-7f00-408e-a4e9-0c8935e7778a" providerId="ADAL" clId="{6605A679-BCE8-4EE4-8FFA-E732931D6B60}" dt="2024-06-28T16:49:23.136" v="2372" actId="2696"/>
          <pc:sldLayoutMkLst>
            <pc:docMk/>
            <pc:sldMasterMk cId="4174109746" sldId="2147483660"/>
            <pc:sldLayoutMk cId="1477763034" sldId="2147483687"/>
          </pc:sldLayoutMkLst>
        </pc:sldLayoutChg>
        <pc:sldLayoutChg chg="del">
          <pc:chgData name="Winters, Amber" userId="389caf7d-7f00-408e-a4e9-0c8935e7778a" providerId="ADAL" clId="{6605A679-BCE8-4EE4-8FFA-E732931D6B60}" dt="2024-06-28T16:49:23.340" v="2373" actId="2696"/>
          <pc:sldLayoutMkLst>
            <pc:docMk/>
            <pc:sldMasterMk cId="4174109746" sldId="2147483660"/>
            <pc:sldLayoutMk cId="2825847936" sldId="2147483688"/>
          </pc:sldLayoutMkLst>
        </pc:sldLayoutChg>
        <pc:sldLayoutChg chg="del">
          <pc:chgData name="Winters, Amber" userId="389caf7d-7f00-408e-a4e9-0c8935e7778a" providerId="ADAL" clId="{6605A679-BCE8-4EE4-8FFA-E732931D6B60}" dt="2024-06-28T16:49:23.544" v="2374" actId="2696"/>
          <pc:sldLayoutMkLst>
            <pc:docMk/>
            <pc:sldMasterMk cId="4174109746" sldId="2147483660"/>
            <pc:sldLayoutMk cId="2163084886" sldId="2147483689"/>
          </pc:sldLayoutMkLst>
        </pc:sldLayoutChg>
        <pc:sldLayoutChg chg="del">
          <pc:chgData name="Winters, Amber" userId="389caf7d-7f00-408e-a4e9-0c8935e7778a" providerId="ADAL" clId="{6605A679-BCE8-4EE4-8FFA-E732931D6B60}" dt="2024-06-28T16:49:23.765" v="2375" actId="2696"/>
          <pc:sldLayoutMkLst>
            <pc:docMk/>
            <pc:sldMasterMk cId="4174109746" sldId="2147483660"/>
            <pc:sldLayoutMk cId="3428066584" sldId="2147483690"/>
          </pc:sldLayoutMkLst>
        </pc:sldLayoutChg>
        <pc:sldLayoutChg chg="del">
          <pc:chgData name="Winters, Amber" userId="389caf7d-7f00-408e-a4e9-0c8935e7778a" providerId="ADAL" clId="{6605A679-BCE8-4EE4-8FFA-E732931D6B60}" dt="2024-06-28T16:49:25.359" v="2376" actId="2696"/>
          <pc:sldLayoutMkLst>
            <pc:docMk/>
            <pc:sldMasterMk cId="4174109746" sldId="2147483660"/>
            <pc:sldLayoutMk cId="56093623" sldId="2147483692"/>
          </pc:sldLayoutMkLst>
        </pc:sldLayoutChg>
        <pc:sldLayoutChg chg="del">
          <pc:chgData name="Winters, Amber" userId="389caf7d-7f00-408e-a4e9-0c8935e7778a" providerId="ADAL" clId="{6605A679-BCE8-4EE4-8FFA-E732931D6B60}" dt="2024-06-28T16:49:26.980" v="2377" actId="2696"/>
          <pc:sldLayoutMkLst>
            <pc:docMk/>
            <pc:sldMasterMk cId="4174109746" sldId="2147483660"/>
            <pc:sldLayoutMk cId="228971833" sldId="2147483694"/>
          </pc:sldLayoutMkLst>
        </pc:sldLayoutChg>
        <pc:sldLayoutChg chg="del">
          <pc:chgData name="Winters, Amber" userId="389caf7d-7f00-408e-a4e9-0c8935e7778a" providerId="ADAL" clId="{6605A679-BCE8-4EE4-8FFA-E732931D6B60}" dt="2024-06-28T16:49:28.447" v="2378" actId="2696"/>
          <pc:sldLayoutMkLst>
            <pc:docMk/>
            <pc:sldMasterMk cId="4174109746" sldId="2147483660"/>
            <pc:sldLayoutMk cId="652254525" sldId="2147483696"/>
          </pc:sldLayoutMkLst>
        </pc:sldLayoutChg>
        <pc:sldLayoutChg chg="del">
          <pc:chgData name="Winters, Amber" userId="389caf7d-7f00-408e-a4e9-0c8935e7778a" providerId="ADAL" clId="{6605A679-BCE8-4EE4-8FFA-E732931D6B60}" dt="2024-06-28T16:49:28.903" v="2379" actId="2696"/>
          <pc:sldLayoutMkLst>
            <pc:docMk/>
            <pc:sldMasterMk cId="4174109746" sldId="2147483660"/>
            <pc:sldLayoutMk cId="1863757061" sldId="2147483697"/>
          </pc:sldLayoutMkLst>
        </pc:sldLayoutChg>
        <pc:sldLayoutChg chg="del">
          <pc:chgData name="Winters, Amber" userId="389caf7d-7f00-408e-a4e9-0c8935e7778a" providerId="ADAL" clId="{6605A679-BCE8-4EE4-8FFA-E732931D6B60}" dt="2024-06-28T16:49:29.145" v="2380" actId="2696"/>
          <pc:sldLayoutMkLst>
            <pc:docMk/>
            <pc:sldMasterMk cId="4174109746" sldId="2147483660"/>
            <pc:sldLayoutMk cId="1163893319" sldId="2147483698"/>
          </pc:sldLayoutMkLst>
        </pc:sldLayoutChg>
        <pc:sldLayoutChg chg="del">
          <pc:chgData name="Winters, Amber" userId="389caf7d-7f00-408e-a4e9-0c8935e7778a" providerId="ADAL" clId="{6605A679-BCE8-4EE4-8FFA-E732931D6B60}" dt="2024-06-28T16:49:29.381" v="2381" actId="2696"/>
          <pc:sldLayoutMkLst>
            <pc:docMk/>
            <pc:sldMasterMk cId="4174109746" sldId="2147483660"/>
            <pc:sldLayoutMk cId="593525395" sldId="2147483699"/>
          </pc:sldLayoutMkLst>
        </pc:sldLayoutChg>
        <pc:sldLayoutChg chg="del">
          <pc:chgData name="Winters, Amber" userId="389caf7d-7f00-408e-a4e9-0c8935e7778a" providerId="ADAL" clId="{6605A679-BCE8-4EE4-8FFA-E732931D6B60}" dt="2024-06-28T16:49:29.602" v="2382" actId="2696"/>
          <pc:sldLayoutMkLst>
            <pc:docMk/>
            <pc:sldMasterMk cId="4174109746" sldId="2147483660"/>
            <pc:sldLayoutMk cId="1830942636" sldId="2147483700"/>
          </pc:sldLayoutMkLst>
        </pc:sldLayoutChg>
        <pc:sldLayoutChg chg="del">
          <pc:chgData name="Winters, Amber" userId="389caf7d-7f00-408e-a4e9-0c8935e7778a" providerId="ADAL" clId="{6605A679-BCE8-4EE4-8FFA-E732931D6B60}" dt="2024-06-28T16:49:30.219" v="2383" actId="2696"/>
          <pc:sldLayoutMkLst>
            <pc:docMk/>
            <pc:sldMasterMk cId="4174109746" sldId="2147483660"/>
            <pc:sldLayoutMk cId="748621469" sldId="2147483701"/>
          </pc:sldLayoutMkLst>
        </pc:sldLayoutChg>
        <pc:sldLayoutChg chg="del">
          <pc:chgData name="Winters, Amber" userId="389caf7d-7f00-408e-a4e9-0c8935e7778a" providerId="ADAL" clId="{6605A679-BCE8-4EE4-8FFA-E732931D6B60}" dt="2024-06-28T16:49:30.235" v="2384" actId="2696"/>
          <pc:sldLayoutMkLst>
            <pc:docMk/>
            <pc:sldMasterMk cId="4174109746" sldId="2147483660"/>
            <pc:sldLayoutMk cId="970601600" sldId="2147483702"/>
          </pc:sldLayoutMkLst>
        </pc:sldLayoutChg>
        <pc:sldLayoutChg chg="del">
          <pc:chgData name="Winters, Amber" userId="389caf7d-7f00-408e-a4e9-0c8935e7778a" providerId="ADAL" clId="{6605A679-BCE8-4EE4-8FFA-E732931D6B60}" dt="2024-06-28T16:49:30.376" v="2385" actId="2696"/>
          <pc:sldLayoutMkLst>
            <pc:docMk/>
            <pc:sldMasterMk cId="4174109746" sldId="2147483660"/>
            <pc:sldLayoutMk cId="93755906" sldId="2147483703"/>
          </pc:sldLayoutMkLst>
        </pc:sldLayoutChg>
        <pc:sldLayoutChg chg="del">
          <pc:chgData name="Winters, Amber" userId="389caf7d-7f00-408e-a4e9-0c8935e7778a" providerId="ADAL" clId="{6605A679-BCE8-4EE4-8FFA-E732931D6B60}" dt="2024-06-28T16:49:30.913" v="2386" actId="2696"/>
          <pc:sldLayoutMkLst>
            <pc:docMk/>
            <pc:sldMasterMk cId="4174109746" sldId="2147483660"/>
            <pc:sldLayoutMk cId="3230328032" sldId="2147483704"/>
          </pc:sldLayoutMkLst>
        </pc:sldLayoutChg>
        <pc:sldLayoutChg chg="del">
          <pc:chgData name="Winters, Amber" userId="389caf7d-7f00-408e-a4e9-0c8935e7778a" providerId="ADAL" clId="{6605A679-BCE8-4EE4-8FFA-E732931D6B60}" dt="2024-06-28T16:49:31.668" v="2387" actId="2696"/>
          <pc:sldLayoutMkLst>
            <pc:docMk/>
            <pc:sldMasterMk cId="4174109746" sldId="2147483660"/>
            <pc:sldLayoutMk cId="4162374890" sldId="2147483705"/>
          </pc:sldLayoutMkLst>
        </pc:sldLayoutChg>
        <pc:sldLayoutChg chg="del">
          <pc:chgData name="Winters, Amber" userId="389caf7d-7f00-408e-a4e9-0c8935e7778a" providerId="ADAL" clId="{6605A679-BCE8-4EE4-8FFA-E732931D6B60}" dt="2024-06-28T16:49:31.702" v="2388" actId="2696"/>
          <pc:sldLayoutMkLst>
            <pc:docMk/>
            <pc:sldMasterMk cId="4174109746" sldId="2147483660"/>
            <pc:sldLayoutMk cId="3238411261" sldId="2147483706"/>
          </pc:sldLayoutMkLst>
        </pc:sldLayoutChg>
        <pc:sldLayoutChg chg="del">
          <pc:chgData name="Winters, Amber" userId="389caf7d-7f00-408e-a4e9-0c8935e7778a" providerId="ADAL" clId="{6605A679-BCE8-4EE4-8FFA-E732931D6B60}" dt="2024-06-28T16:49:31.717" v="2389" actId="2696"/>
          <pc:sldLayoutMkLst>
            <pc:docMk/>
            <pc:sldMasterMk cId="4174109746" sldId="2147483660"/>
            <pc:sldLayoutMk cId="3440118981" sldId="2147483707"/>
          </pc:sldLayoutMkLst>
        </pc:sldLayoutChg>
        <pc:sldLayoutChg chg="del">
          <pc:chgData name="Winters, Amber" userId="389caf7d-7f00-408e-a4e9-0c8935e7778a" providerId="ADAL" clId="{6605A679-BCE8-4EE4-8FFA-E732931D6B60}" dt="2024-06-28T16:49:31.731" v="2390" actId="2696"/>
          <pc:sldLayoutMkLst>
            <pc:docMk/>
            <pc:sldMasterMk cId="4174109746" sldId="2147483660"/>
            <pc:sldLayoutMk cId="593762807" sldId="2147483708"/>
          </pc:sldLayoutMkLst>
        </pc:sldLayoutChg>
        <pc:sldLayoutChg chg="del">
          <pc:chgData name="Winters, Amber" userId="389caf7d-7f00-408e-a4e9-0c8935e7778a" providerId="ADAL" clId="{6605A679-BCE8-4EE4-8FFA-E732931D6B60}" dt="2024-06-28T16:49:31.867" v="2391" actId="2696"/>
          <pc:sldLayoutMkLst>
            <pc:docMk/>
            <pc:sldMasterMk cId="4174109746" sldId="2147483660"/>
            <pc:sldLayoutMk cId="703623572" sldId="2147483709"/>
          </pc:sldLayoutMkLst>
        </pc:sldLayoutChg>
        <pc:sldLayoutChg chg="del">
          <pc:chgData name="Winters, Amber" userId="389caf7d-7f00-408e-a4e9-0c8935e7778a" providerId="ADAL" clId="{6605A679-BCE8-4EE4-8FFA-E732931D6B60}" dt="2024-06-28T16:49:32.064" v="2392" actId="2696"/>
          <pc:sldLayoutMkLst>
            <pc:docMk/>
            <pc:sldMasterMk cId="4174109746" sldId="2147483660"/>
            <pc:sldLayoutMk cId="1275696427" sldId="2147483710"/>
          </pc:sldLayoutMkLst>
        </pc:sldLayoutChg>
        <pc:sldLayoutChg chg="del">
          <pc:chgData name="Winters, Amber" userId="389caf7d-7f00-408e-a4e9-0c8935e7778a" providerId="ADAL" clId="{6605A679-BCE8-4EE4-8FFA-E732931D6B60}" dt="2024-06-28T16:49:32.239" v="2393" actId="2696"/>
          <pc:sldLayoutMkLst>
            <pc:docMk/>
            <pc:sldMasterMk cId="4174109746" sldId="2147483660"/>
            <pc:sldLayoutMk cId="3231744355" sldId="2147483711"/>
          </pc:sldLayoutMkLst>
        </pc:sldLayoutChg>
        <pc:sldLayoutChg chg="del">
          <pc:chgData name="Winters, Amber" userId="389caf7d-7f00-408e-a4e9-0c8935e7778a" providerId="ADAL" clId="{6605A679-BCE8-4EE4-8FFA-E732931D6B60}" dt="2024-06-28T16:49:32.442" v="2394" actId="2696"/>
          <pc:sldLayoutMkLst>
            <pc:docMk/>
            <pc:sldMasterMk cId="4174109746" sldId="2147483660"/>
            <pc:sldLayoutMk cId="843589468" sldId="2147483712"/>
          </pc:sldLayoutMkLst>
        </pc:sldLayoutChg>
        <pc:sldLayoutChg chg="del">
          <pc:chgData name="Winters, Amber" userId="389caf7d-7f00-408e-a4e9-0c8935e7778a" providerId="ADAL" clId="{6605A679-BCE8-4EE4-8FFA-E732931D6B60}" dt="2024-06-28T16:49:32.647" v="2395" actId="2696"/>
          <pc:sldLayoutMkLst>
            <pc:docMk/>
            <pc:sldMasterMk cId="4174109746" sldId="2147483660"/>
            <pc:sldLayoutMk cId="825824045" sldId="2147483713"/>
          </pc:sldLayoutMkLst>
        </pc:sldLayoutChg>
        <pc:sldLayoutChg chg="del">
          <pc:chgData name="Winters, Amber" userId="389caf7d-7f00-408e-a4e9-0c8935e7778a" providerId="ADAL" clId="{6605A679-BCE8-4EE4-8FFA-E732931D6B60}" dt="2024-06-28T16:49:32.835" v="2396" actId="2696"/>
          <pc:sldLayoutMkLst>
            <pc:docMk/>
            <pc:sldMasterMk cId="4174109746" sldId="2147483660"/>
            <pc:sldLayoutMk cId="299931032" sldId="2147483714"/>
          </pc:sldLayoutMkLst>
        </pc:sldLayoutChg>
        <pc:sldLayoutChg chg="del">
          <pc:chgData name="Winters, Amber" userId="389caf7d-7f00-408e-a4e9-0c8935e7778a" providerId="ADAL" clId="{6605A679-BCE8-4EE4-8FFA-E732931D6B60}" dt="2024-06-28T16:49:33.038" v="2397" actId="2696"/>
          <pc:sldLayoutMkLst>
            <pc:docMk/>
            <pc:sldMasterMk cId="4174109746" sldId="2147483660"/>
            <pc:sldLayoutMk cId="1496669563" sldId="2147483715"/>
          </pc:sldLayoutMkLst>
        </pc:sldLayoutChg>
        <pc:sldLayoutChg chg="del">
          <pc:chgData name="Winters, Amber" userId="389caf7d-7f00-408e-a4e9-0c8935e7778a" providerId="ADAL" clId="{6605A679-BCE8-4EE4-8FFA-E732931D6B60}" dt="2024-06-28T16:49:33.226" v="2398" actId="2696"/>
          <pc:sldLayoutMkLst>
            <pc:docMk/>
            <pc:sldMasterMk cId="4174109746" sldId="2147483660"/>
            <pc:sldLayoutMk cId="2528778461" sldId="2147483716"/>
          </pc:sldLayoutMkLst>
        </pc:sldLayoutChg>
        <pc:sldLayoutChg chg="del">
          <pc:chgData name="Winters, Amber" userId="389caf7d-7f00-408e-a4e9-0c8935e7778a" providerId="ADAL" clId="{6605A679-BCE8-4EE4-8FFA-E732931D6B60}" dt="2024-06-28T16:49:33.430" v="2399" actId="2696"/>
          <pc:sldLayoutMkLst>
            <pc:docMk/>
            <pc:sldMasterMk cId="4174109746" sldId="2147483660"/>
            <pc:sldLayoutMk cId="2513790334" sldId="2147483717"/>
          </pc:sldLayoutMkLst>
        </pc:sldLayoutChg>
        <pc:sldLayoutChg chg="del">
          <pc:chgData name="Winters, Amber" userId="389caf7d-7f00-408e-a4e9-0c8935e7778a" providerId="ADAL" clId="{6605A679-BCE8-4EE4-8FFA-E732931D6B60}" dt="2024-06-28T16:49:33.636" v="2400" actId="2696"/>
          <pc:sldLayoutMkLst>
            <pc:docMk/>
            <pc:sldMasterMk cId="4174109746" sldId="2147483660"/>
            <pc:sldLayoutMk cId="39168631" sldId="2147483718"/>
          </pc:sldLayoutMkLst>
        </pc:sldLayoutChg>
        <pc:sldLayoutChg chg="del">
          <pc:chgData name="Winters, Amber" userId="389caf7d-7f00-408e-a4e9-0c8935e7778a" providerId="ADAL" clId="{6605A679-BCE8-4EE4-8FFA-E732931D6B60}" dt="2024-06-28T16:49:33.856" v="2401" actId="2696"/>
          <pc:sldLayoutMkLst>
            <pc:docMk/>
            <pc:sldMasterMk cId="4174109746" sldId="2147483660"/>
            <pc:sldLayoutMk cId="2769749345" sldId="2147483719"/>
          </pc:sldLayoutMkLst>
        </pc:sldLayoutChg>
        <pc:sldLayoutChg chg="del">
          <pc:chgData name="Winters, Amber" userId="389caf7d-7f00-408e-a4e9-0c8935e7778a" providerId="ADAL" clId="{6605A679-BCE8-4EE4-8FFA-E732931D6B60}" dt="2024-06-28T16:49:34.045" v="2402" actId="2696"/>
          <pc:sldLayoutMkLst>
            <pc:docMk/>
            <pc:sldMasterMk cId="4174109746" sldId="2147483660"/>
            <pc:sldLayoutMk cId="4187762777" sldId="2147483720"/>
          </pc:sldLayoutMkLst>
        </pc:sldLayoutChg>
        <pc:sldLayoutChg chg="del">
          <pc:chgData name="Winters, Amber" userId="389caf7d-7f00-408e-a4e9-0c8935e7778a" providerId="ADAL" clId="{6605A679-BCE8-4EE4-8FFA-E732931D6B60}" dt="2024-06-28T16:49:34.264" v="2403" actId="2696"/>
          <pc:sldLayoutMkLst>
            <pc:docMk/>
            <pc:sldMasterMk cId="4174109746" sldId="2147483660"/>
            <pc:sldLayoutMk cId="3239160846" sldId="2147483721"/>
          </pc:sldLayoutMkLst>
        </pc:sldLayoutChg>
        <pc:sldLayoutChg chg="del">
          <pc:chgData name="Winters, Amber" userId="389caf7d-7f00-408e-a4e9-0c8935e7778a" providerId="ADAL" clId="{6605A679-BCE8-4EE4-8FFA-E732931D6B60}" dt="2024-06-28T16:49:34.468" v="2404" actId="2696"/>
          <pc:sldLayoutMkLst>
            <pc:docMk/>
            <pc:sldMasterMk cId="4174109746" sldId="2147483660"/>
            <pc:sldLayoutMk cId="1476174952" sldId="2147483722"/>
          </pc:sldLayoutMkLst>
        </pc:sldLayoutChg>
        <pc:sldLayoutChg chg="del">
          <pc:chgData name="Winters, Amber" userId="389caf7d-7f00-408e-a4e9-0c8935e7778a" providerId="ADAL" clId="{6605A679-BCE8-4EE4-8FFA-E732931D6B60}" dt="2024-06-28T16:49:34.671" v="2405" actId="2696"/>
          <pc:sldLayoutMkLst>
            <pc:docMk/>
            <pc:sldMasterMk cId="4174109746" sldId="2147483660"/>
            <pc:sldLayoutMk cId="2031657420" sldId="2147483723"/>
          </pc:sldLayoutMkLst>
        </pc:sldLayoutChg>
        <pc:sldLayoutChg chg="del">
          <pc:chgData name="Winters, Amber" userId="389caf7d-7f00-408e-a4e9-0c8935e7778a" providerId="ADAL" clId="{6605A679-BCE8-4EE4-8FFA-E732931D6B60}" dt="2024-06-28T16:49:34.859" v="2406" actId="2696"/>
          <pc:sldLayoutMkLst>
            <pc:docMk/>
            <pc:sldMasterMk cId="4174109746" sldId="2147483660"/>
            <pc:sldLayoutMk cId="3637482629" sldId="2147483724"/>
          </pc:sldLayoutMkLst>
        </pc:sldLayoutChg>
        <pc:sldLayoutChg chg="del">
          <pc:chgData name="Winters, Amber" userId="389caf7d-7f00-408e-a4e9-0c8935e7778a" providerId="ADAL" clId="{6605A679-BCE8-4EE4-8FFA-E732931D6B60}" dt="2024-06-28T16:49:35.079" v="2407" actId="2696"/>
          <pc:sldLayoutMkLst>
            <pc:docMk/>
            <pc:sldMasterMk cId="4174109746" sldId="2147483660"/>
            <pc:sldLayoutMk cId="1495940995" sldId="2147483725"/>
          </pc:sldLayoutMkLst>
        </pc:sldLayoutChg>
        <pc:sldLayoutChg chg="del">
          <pc:chgData name="Winters, Amber" userId="389caf7d-7f00-408e-a4e9-0c8935e7778a" providerId="ADAL" clId="{6605A679-BCE8-4EE4-8FFA-E732931D6B60}" dt="2024-06-28T16:49:35.294" v="2408" actId="2696"/>
          <pc:sldLayoutMkLst>
            <pc:docMk/>
            <pc:sldMasterMk cId="4174109746" sldId="2147483660"/>
            <pc:sldLayoutMk cId="196434271" sldId="2147483726"/>
          </pc:sldLayoutMkLst>
        </pc:sldLayoutChg>
        <pc:sldLayoutChg chg="del">
          <pc:chgData name="Winters, Amber" userId="389caf7d-7f00-408e-a4e9-0c8935e7778a" providerId="ADAL" clId="{6605A679-BCE8-4EE4-8FFA-E732931D6B60}" dt="2024-06-28T16:49:35.504" v="2409" actId="2696"/>
          <pc:sldLayoutMkLst>
            <pc:docMk/>
            <pc:sldMasterMk cId="4174109746" sldId="2147483660"/>
            <pc:sldLayoutMk cId="4048056292" sldId="2147483727"/>
          </pc:sldLayoutMkLst>
        </pc:sldLayoutChg>
        <pc:sldLayoutChg chg="del">
          <pc:chgData name="Winters, Amber" userId="389caf7d-7f00-408e-a4e9-0c8935e7778a" providerId="ADAL" clId="{6605A679-BCE8-4EE4-8FFA-E732931D6B60}" dt="2024-06-28T16:49:35.694" v="2410" actId="2696"/>
          <pc:sldLayoutMkLst>
            <pc:docMk/>
            <pc:sldMasterMk cId="4174109746" sldId="2147483660"/>
            <pc:sldLayoutMk cId="3151227626" sldId="2147483728"/>
          </pc:sldLayoutMkLst>
        </pc:sldLayoutChg>
        <pc:sldLayoutChg chg="del">
          <pc:chgData name="Winters, Amber" userId="389caf7d-7f00-408e-a4e9-0c8935e7778a" providerId="ADAL" clId="{6605A679-BCE8-4EE4-8FFA-E732931D6B60}" dt="2024-06-28T16:49:35.899" v="2411" actId="2696"/>
          <pc:sldLayoutMkLst>
            <pc:docMk/>
            <pc:sldMasterMk cId="4174109746" sldId="2147483660"/>
            <pc:sldLayoutMk cId="3095293517" sldId="2147483729"/>
          </pc:sldLayoutMkLst>
        </pc:sldLayoutChg>
        <pc:sldLayoutChg chg="del">
          <pc:chgData name="Winters, Amber" userId="389caf7d-7f00-408e-a4e9-0c8935e7778a" providerId="ADAL" clId="{6605A679-BCE8-4EE4-8FFA-E732931D6B60}" dt="2024-06-28T16:49:36.119" v="2412" actId="2696"/>
          <pc:sldLayoutMkLst>
            <pc:docMk/>
            <pc:sldMasterMk cId="4174109746" sldId="2147483660"/>
            <pc:sldLayoutMk cId="584946144" sldId="2147483730"/>
          </pc:sldLayoutMkLst>
        </pc:sldLayoutChg>
        <pc:sldLayoutChg chg="del">
          <pc:chgData name="Winters, Amber" userId="389caf7d-7f00-408e-a4e9-0c8935e7778a" providerId="ADAL" clId="{6605A679-BCE8-4EE4-8FFA-E732931D6B60}" dt="2024-06-28T16:49:36.323" v="2413" actId="2696"/>
          <pc:sldLayoutMkLst>
            <pc:docMk/>
            <pc:sldMasterMk cId="4174109746" sldId="2147483660"/>
            <pc:sldLayoutMk cId="3419425910" sldId="2147483731"/>
          </pc:sldLayoutMkLst>
        </pc:sldLayoutChg>
        <pc:sldLayoutChg chg="del">
          <pc:chgData name="Winters, Amber" userId="389caf7d-7f00-408e-a4e9-0c8935e7778a" providerId="ADAL" clId="{6605A679-BCE8-4EE4-8FFA-E732931D6B60}" dt="2024-06-28T16:49:36.550" v="2414" actId="2696"/>
          <pc:sldLayoutMkLst>
            <pc:docMk/>
            <pc:sldMasterMk cId="4174109746" sldId="2147483660"/>
            <pc:sldLayoutMk cId="1400037568" sldId="2147483732"/>
          </pc:sldLayoutMkLst>
        </pc:sldLayoutChg>
        <pc:sldLayoutChg chg="del">
          <pc:chgData name="Winters, Amber" userId="389caf7d-7f00-408e-a4e9-0c8935e7778a" providerId="ADAL" clId="{6605A679-BCE8-4EE4-8FFA-E732931D6B60}" dt="2024-06-28T16:49:36.748" v="2415" actId="2696"/>
          <pc:sldLayoutMkLst>
            <pc:docMk/>
            <pc:sldMasterMk cId="4174109746" sldId="2147483660"/>
            <pc:sldLayoutMk cId="1803026147" sldId="2147483733"/>
          </pc:sldLayoutMkLst>
        </pc:sldLayoutChg>
        <pc:sldLayoutChg chg="del">
          <pc:chgData name="Winters, Amber" userId="389caf7d-7f00-408e-a4e9-0c8935e7778a" providerId="ADAL" clId="{6605A679-BCE8-4EE4-8FFA-E732931D6B60}" dt="2024-06-28T16:49:36.952" v="2416" actId="2696"/>
          <pc:sldLayoutMkLst>
            <pc:docMk/>
            <pc:sldMasterMk cId="4174109746" sldId="2147483660"/>
            <pc:sldLayoutMk cId="707630566" sldId="2147483734"/>
          </pc:sldLayoutMkLst>
        </pc:sldLayoutChg>
        <pc:sldLayoutChg chg="del">
          <pc:chgData name="Winters, Amber" userId="389caf7d-7f00-408e-a4e9-0c8935e7778a" providerId="ADAL" clId="{6605A679-BCE8-4EE4-8FFA-E732931D6B60}" dt="2024-06-28T16:49:37.157" v="2417" actId="2696"/>
          <pc:sldLayoutMkLst>
            <pc:docMk/>
            <pc:sldMasterMk cId="4174109746" sldId="2147483660"/>
            <pc:sldLayoutMk cId="3856749477" sldId="2147483735"/>
          </pc:sldLayoutMkLst>
        </pc:sldLayoutChg>
        <pc:sldLayoutChg chg="del">
          <pc:chgData name="Winters, Amber" userId="389caf7d-7f00-408e-a4e9-0c8935e7778a" providerId="ADAL" clId="{6605A679-BCE8-4EE4-8FFA-E732931D6B60}" dt="2024-06-28T16:49:37.363" v="2418" actId="2696"/>
          <pc:sldLayoutMkLst>
            <pc:docMk/>
            <pc:sldMasterMk cId="4174109746" sldId="2147483660"/>
            <pc:sldLayoutMk cId="2886109251" sldId="2147483736"/>
          </pc:sldLayoutMkLst>
        </pc:sldLayoutChg>
        <pc:sldLayoutChg chg="del">
          <pc:chgData name="Winters, Amber" userId="389caf7d-7f00-408e-a4e9-0c8935e7778a" providerId="ADAL" clId="{6605A679-BCE8-4EE4-8FFA-E732931D6B60}" dt="2024-06-28T16:49:37.584" v="2419" actId="2696"/>
          <pc:sldLayoutMkLst>
            <pc:docMk/>
            <pc:sldMasterMk cId="4174109746" sldId="2147483660"/>
            <pc:sldLayoutMk cId="1344925375" sldId="2147483737"/>
          </pc:sldLayoutMkLst>
        </pc:sldLayoutChg>
        <pc:sldLayoutChg chg="del">
          <pc:chgData name="Winters, Amber" userId="389caf7d-7f00-408e-a4e9-0c8935e7778a" providerId="ADAL" clId="{6605A679-BCE8-4EE4-8FFA-E732931D6B60}" dt="2024-06-28T16:49:37.772" v="2420" actId="2696"/>
          <pc:sldLayoutMkLst>
            <pc:docMk/>
            <pc:sldMasterMk cId="4174109746" sldId="2147483660"/>
            <pc:sldLayoutMk cId="3074635068" sldId="2147483738"/>
          </pc:sldLayoutMkLst>
        </pc:sldLayoutChg>
        <pc:sldLayoutChg chg="del">
          <pc:chgData name="Winters, Amber" userId="389caf7d-7f00-408e-a4e9-0c8935e7778a" providerId="ADAL" clId="{6605A679-BCE8-4EE4-8FFA-E732931D6B60}" dt="2024-06-28T16:49:37.978" v="2421" actId="2696"/>
          <pc:sldLayoutMkLst>
            <pc:docMk/>
            <pc:sldMasterMk cId="4174109746" sldId="2147483660"/>
            <pc:sldLayoutMk cId="778617514" sldId="2147483739"/>
          </pc:sldLayoutMkLst>
        </pc:sldLayoutChg>
        <pc:sldLayoutChg chg="del">
          <pc:chgData name="Winters, Amber" userId="389caf7d-7f00-408e-a4e9-0c8935e7778a" providerId="ADAL" clId="{6605A679-BCE8-4EE4-8FFA-E732931D6B60}" dt="2024-06-28T16:49:38.168" v="2422" actId="2696"/>
          <pc:sldLayoutMkLst>
            <pc:docMk/>
            <pc:sldMasterMk cId="4174109746" sldId="2147483660"/>
            <pc:sldLayoutMk cId="4071068963" sldId="2147483740"/>
          </pc:sldLayoutMkLst>
        </pc:sldLayoutChg>
        <pc:sldLayoutChg chg="del">
          <pc:chgData name="Winters, Amber" userId="389caf7d-7f00-408e-a4e9-0c8935e7778a" providerId="ADAL" clId="{6605A679-BCE8-4EE4-8FFA-E732931D6B60}" dt="2024-06-28T16:49:38.388" v="2423" actId="2696"/>
          <pc:sldLayoutMkLst>
            <pc:docMk/>
            <pc:sldMasterMk cId="4174109746" sldId="2147483660"/>
            <pc:sldLayoutMk cId="1619744963" sldId="2147483741"/>
          </pc:sldLayoutMkLst>
        </pc:sldLayoutChg>
        <pc:sldLayoutChg chg="del">
          <pc:chgData name="Winters, Amber" userId="389caf7d-7f00-408e-a4e9-0c8935e7778a" providerId="ADAL" clId="{6605A679-BCE8-4EE4-8FFA-E732931D6B60}" dt="2024-06-28T16:49:38.593" v="2424" actId="2696"/>
          <pc:sldLayoutMkLst>
            <pc:docMk/>
            <pc:sldMasterMk cId="4174109746" sldId="2147483660"/>
            <pc:sldLayoutMk cId="2313093768" sldId="2147483742"/>
          </pc:sldLayoutMkLst>
        </pc:sldLayoutChg>
        <pc:sldLayoutChg chg="del">
          <pc:chgData name="Winters, Amber" userId="389caf7d-7f00-408e-a4e9-0c8935e7778a" providerId="ADAL" clId="{6605A679-BCE8-4EE4-8FFA-E732931D6B60}" dt="2024-06-28T16:49:38.781" v="2425" actId="2696"/>
          <pc:sldLayoutMkLst>
            <pc:docMk/>
            <pc:sldMasterMk cId="4174109746" sldId="2147483660"/>
            <pc:sldLayoutMk cId="2495488674" sldId="2147483743"/>
          </pc:sldLayoutMkLst>
        </pc:sldLayoutChg>
        <pc:sldLayoutChg chg="del">
          <pc:chgData name="Winters, Amber" userId="389caf7d-7f00-408e-a4e9-0c8935e7778a" providerId="ADAL" clId="{6605A679-BCE8-4EE4-8FFA-E732931D6B60}" dt="2024-06-28T16:49:39.002" v="2426" actId="2696"/>
          <pc:sldLayoutMkLst>
            <pc:docMk/>
            <pc:sldMasterMk cId="4174109746" sldId="2147483660"/>
            <pc:sldLayoutMk cId="4096280986" sldId="2147483744"/>
          </pc:sldLayoutMkLst>
        </pc:sldLayoutChg>
        <pc:sldLayoutChg chg="del">
          <pc:chgData name="Winters, Amber" userId="389caf7d-7f00-408e-a4e9-0c8935e7778a" providerId="ADAL" clId="{6605A679-BCE8-4EE4-8FFA-E732931D6B60}" dt="2024-06-28T16:49:39.191" v="2427" actId="2696"/>
          <pc:sldLayoutMkLst>
            <pc:docMk/>
            <pc:sldMasterMk cId="4174109746" sldId="2147483660"/>
            <pc:sldLayoutMk cId="1801329059" sldId="2147483745"/>
          </pc:sldLayoutMkLst>
        </pc:sldLayoutChg>
        <pc:sldLayoutChg chg="del">
          <pc:chgData name="Winters, Amber" userId="389caf7d-7f00-408e-a4e9-0c8935e7778a" providerId="ADAL" clId="{6605A679-BCE8-4EE4-8FFA-E732931D6B60}" dt="2024-06-28T16:49:39.363" v="2428" actId="2696"/>
          <pc:sldLayoutMkLst>
            <pc:docMk/>
            <pc:sldMasterMk cId="4174109746" sldId="2147483660"/>
            <pc:sldLayoutMk cId="1973662068" sldId="2147483746"/>
          </pc:sldLayoutMkLst>
        </pc:sldLayoutChg>
        <pc:sldLayoutChg chg="del">
          <pc:chgData name="Winters, Amber" userId="389caf7d-7f00-408e-a4e9-0c8935e7778a" providerId="ADAL" clId="{6605A679-BCE8-4EE4-8FFA-E732931D6B60}" dt="2024-06-28T16:49:39.571" v="2429" actId="2696"/>
          <pc:sldLayoutMkLst>
            <pc:docMk/>
            <pc:sldMasterMk cId="4174109746" sldId="2147483660"/>
            <pc:sldLayoutMk cId="3064241920" sldId="2147483747"/>
          </pc:sldLayoutMkLst>
        </pc:sldLayoutChg>
        <pc:sldLayoutChg chg="del">
          <pc:chgData name="Winters, Amber" userId="389caf7d-7f00-408e-a4e9-0c8935e7778a" providerId="ADAL" clId="{6605A679-BCE8-4EE4-8FFA-E732931D6B60}" dt="2024-06-28T16:49:39.740" v="2430" actId="2696"/>
          <pc:sldLayoutMkLst>
            <pc:docMk/>
            <pc:sldMasterMk cId="4174109746" sldId="2147483660"/>
            <pc:sldLayoutMk cId="1542798050" sldId="2147483748"/>
          </pc:sldLayoutMkLst>
        </pc:sldLayoutChg>
        <pc:sldLayoutChg chg="del">
          <pc:chgData name="Winters, Amber" userId="389caf7d-7f00-408e-a4e9-0c8935e7778a" providerId="ADAL" clId="{6605A679-BCE8-4EE4-8FFA-E732931D6B60}" dt="2024-06-28T16:49:39.944" v="2431" actId="2696"/>
          <pc:sldLayoutMkLst>
            <pc:docMk/>
            <pc:sldMasterMk cId="4174109746" sldId="2147483660"/>
            <pc:sldLayoutMk cId="1463998069" sldId="2147483749"/>
          </pc:sldLayoutMkLst>
        </pc:sldLayoutChg>
        <pc:sldLayoutChg chg="del">
          <pc:chgData name="Winters, Amber" userId="389caf7d-7f00-408e-a4e9-0c8935e7778a" providerId="ADAL" clId="{6605A679-BCE8-4EE4-8FFA-E732931D6B60}" dt="2024-06-28T16:49:40.117" v="2432" actId="2696"/>
          <pc:sldLayoutMkLst>
            <pc:docMk/>
            <pc:sldMasterMk cId="4174109746" sldId="2147483660"/>
            <pc:sldLayoutMk cId="2847473472" sldId="2147483750"/>
          </pc:sldLayoutMkLst>
        </pc:sldLayoutChg>
        <pc:sldLayoutChg chg="del">
          <pc:chgData name="Winters, Amber" userId="389caf7d-7f00-408e-a4e9-0c8935e7778a" providerId="ADAL" clId="{6605A679-BCE8-4EE4-8FFA-E732931D6B60}" dt="2024-06-28T16:49:40.354" v="2433" actId="2696"/>
          <pc:sldLayoutMkLst>
            <pc:docMk/>
            <pc:sldMasterMk cId="4174109746" sldId="2147483660"/>
            <pc:sldLayoutMk cId="3206221277" sldId="2147483751"/>
          </pc:sldLayoutMkLst>
        </pc:sldLayoutChg>
        <pc:sldLayoutChg chg="del">
          <pc:chgData name="Winters, Amber" userId="389caf7d-7f00-408e-a4e9-0c8935e7778a" providerId="ADAL" clId="{6605A679-BCE8-4EE4-8FFA-E732931D6B60}" dt="2024-06-28T16:49:40.561" v="2434" actId="2696"/>
          <pc:sldLayoutMkLst>
            <pc:docMk/>
            <pc:sldMasterMk cId="4174109746" sldId="2147483660"/>
            <pc:sldLayoutMk cId="474555345" sldId="2147483752"/>
          </pc:sldLayoutMkLst>
        </pc:sldLayoutChg>
        <pc:sldLayoutChg chg="del">
          <pc:chgData name="Winters, Amber" userId="389caf7d-7f00-408e-a4e9-0c8935e7778a" providerId="ADAL" clId="{6605A679-BCE8-4EE4-8FFA-E732931D6B60}" dt="2024-06-28T16:49:40.750" v="2435" actId="2696"/>
          <pc:sldLayoutMkLst>
            <pc:docMk/>
            <pc:sldMasterMk cId="4174109746" sldId="2147483660"/>
            <pc:sldLayoutMk cId="449682732" sldId="2147483753"/>
          </pc:sldLayoutMkLst>
        </pc:sldLayoutChg>
        <pc:sldLayoutChg chg="del">
          <pc:chgData name="Winters, Amber" userId="389caf7d-7f00-408e-a4e9-0c8935e7778a" providerId="ADAL" clId="{6605A679-BCE8-4EE4-8FFA-E732931D6B60}" dt="2024-06-28T16:49:40.955" v="2436" actId="2696"/>
          <pc:sldLayoutMkLst>
            <pc:docMk/>
            <pc:sldMasterMk cId="4174109746" sldId="2147483660"/>
            <pc:sldLayoutMk cId="2028513475" sldId="2147483754"/>
          </pc:sldLayoutMkLst>
        </pc:sldLayoutChg>
        <pc:sldLayoutChg chg="del">
          <pc:chgData name="Winters, Amber" userId="389caf7d-7f00-408e-a4e9-0c8935e7778a" providerId="ADAL" clId="{6605A679-BCE8-4EE4-8FFA-E732931D6B60}" dt="2024-06-28T16:49:41.143" v="2437" actId="2696"/>
          <pc:sldLayoutMkLst>
            <pc:docMk/>
            <pc:sldMasterMk cId="4174109746" sldId="2147483660"/>
            <pc:sldLayoutMk cId="1562845757" sldId="2147483755"/>
          </pc:sldLayoutMkLst>
        </pc:sldLayoutChg>
        <pc:sldLayoutChg chg="del">
          <pc:chgData name="Winters, Amber" userId="389caf7d-7f00-408e-a4e9-0c8935e7778a" providerId="ADAL" clId="{6605A679-BCE8-4EE4-8FFA-E732931D6B60}" dt="2024-06-28T16:49:41.344" v="2438" actId="2696"/>
          <pc:sldLayoutMkLst>
            <pc:docMk/>
            <pc:sldMasterMk cId="4174109746" sldId="2147483660"/>
            <pc:sldLayoutMk cId="3120226019" sldId="2147483756"/>
          </pc:sldLayoutMkLst>
        </pc:sldLayoutChg>
        <pc:sldLayoutChg chg="del">
          <pc:chgData name="Winters, Amber" userId="389caf7d-7f00-408e-a4e9-0c8935e7778a" providerId="ADAL" clId="{6605A679-BCE8-4EE4-8FFA-E732931D6B60}" dt="2024-06-28T16:49:41.504" v="2439" actId="2696"/>
          <pc:sldLayoutMkLst>
            <pc:docMk/>
            <pc:sldMasterMk cId="4174109746" sldId="2147483660"/>
            <pc:sldLayoutMk cId="2116862060" sldId="2147483757"/>
          </pc:sldLayoutMkLst>
        </pc:sldLayoutChg>
        <pc:sldLayoutChg chg="del">
          <pc:chgData name="Winters, Amber" userId="389caf7d-7f00-408e-a4e9-0c8935e7778a" providerId="ADAL" clId="{6605A679-BCE8-4EE4-8FFA-E732931D6B60}" dt="2024-06-28T16:49:41.724" v="2440" actId="2696"/>
          <pc:sldLayoutMkLst>
            <pc:docMk/>
            <pc:sldMasterMk cId="4174109746" sldId="2147483660"/>
            <pc:sldLayoutMk cId="3003557989" sldId="2147483758"/>
          </pc:sldLayoutMkLst>
        </pc:sldLayoutChg>
        <pc:sldLayoutChg chg="del">
          <pc:chgData name="Winters, Amber" userId="389caf7d-7f00-408e-a4e9-0c8935e7778a" providerId="ADAL" clId="{6605A679-BCE8-4EE4-8FFA-E732931D6B60}" dt="2024-06-28T16:49:41.929" v="2441" actId="2696"/>
          <pc:sldLayoutMkLst>
            <pc:docMk/>
            <pc:sldMasterMk cId="4174109746" sldId="2147483660"/>
            <pc:sldLayoutMk cId="1823404729" sldId="2147483759"/>
          </pc:sldLayoutMkLst>
        </pc:sldLayoutChg>
        <pc:sldLayoutChg chg="del">
          <pc:chgData name="Winters, Amber" userId="389caf7d-7f00-408e-a4e9-0c8935e7778a" providerId="ADAL" clId="{6605A679-BCE8-4EE4-8FFA-E732931D6B60}" dt="2024-06-28T16:49:42.117" v="2442" actId="2696"/>
          <pc:sldLayoutMkLst>
            <pc:docMk/>
            <pc:sldMasterMk cId="4174109746" sldId="2147483660"/>
            <pc:sldLayoutMk cId="139856888" sldId="2147483760"/>
          </pc:sldLayoutMkLst>
        </pc:sldLayoutChg>
        <pc:sldLayoutChg chg="del">
          <pc:chgData name="Winters, Amber" userId="389caf7d-7f00-408e-a4e9-0c8935e7778a" providerId="ADAL" clId="{6605A679-BCE8-4EE4-8FFA-E732931D6B60}" dt="2024-06-28T16:49:42.304" v="2443" actId="2696"/>
          <pc:sldLayoutMkLst>
            <pc:docMk/>
            <pc:sldMasterMk cId="4174109746" sldId="2147483660"/>
            <pc:sldLayoutMk cId="4011207469" sldId="2147483761"/>
          </pc:sldLayoutMkLst>
        </pc:sldLayoutChg>
        <pc:sldLayoutChg chg="del">
          <pc:chgData name="Winters, Amber" userId="389caf7d-7f00-408e-a4e9-0c8935e7778a" providerId="ADAL" clId="{6605A679-BCE8-4EE4-8FFA-E732931D6B60}" dt="2024-06-28T16:49:42.542" v="2444" actId="2696"/>
          <pc:sldLayoutMkLst>
            <pc:docMk/>
            <pc:sldMasterMk cId="4174109746" sldId="2147483660"/>
            <pc:sldLayoutMk cId="2764159409" sldId="2147483762"/>
          </pc:sldLayoutMkLst>
        </pc:sldLayoutChg>
        <pc:sldLayoutChg chg="del">
          <pc:chgData name="Winters, Amber" userId="389caf7d-7f00-408e-a4e9-0c8935e7778a" providerId="ADAL" clId="{6605A679-BCE8-4EE4-8FFA-E732931D6B60}" dt="2024-06-28T16:49:42.747" v="2445" actId="2696"/>
          <pc:sldLayoutMkLst>
            <pc:docMk/>
            <pc:sldMasterMk cId="4174109746" sldId="2147483660"/>
            <pc:sldLayoutMk cId="4014088725" sldId="2147483763"/>
          </pc:sldLayoutMkLst>
        </pc:sldLayoutChg>
        <pc:sldLayoutChg chg="del">
          <pc:chgData name="Winters, Amber" userId="389caf7d-7f00-408e-a4e9-0c8935e7778a" providerId="ADAL" clId="{6605A679-BCE8-4EE4-8FFA-E732931D6B60}" dt="2024-06-28T16:49:42.951" v="2446" actId="2696"/>
          <pc:sldLayoutMkLst>
            <pc:docMk/>
            <pc:sldMasterMk cId="4174109746" sldId="2147483660"/>
            <pc:sldLayoutMk cId="2603280422" sldId="2147483764"/>
          </pc:sldLayoutMkLst>
        </pc:sldLayoutChg>
        <pc:sldLayoutChg chg="del">
          <pc:chgData name="Winters, Amber" userId="389caf7d-7f00-408e-a4e9-0c8935e7778a" providerId="ADAL" clId="{6605A679-BCE8-4EE4-8FFA-E732931D6B60}" dt="2024-06-28T16:49:43.139" v="2447" actId="2696"/>
          <pc:sldLayoutMkLst>
            <pc:docMk/>
            <pc:sldMasterMk cId="4174109746" sldId="2147483660"/>
            <pc:sldLayoutMk cId="2215775619" sldId="2147483765"/>
          </pc:sldLayoutMkLst>
        </pc:sldLayoutChg>
        <pc:sldLayoutChg chg="del">
          <pc:chgData name="Winters, Amber" userId="389caf7d-7f00-408e-a4e9-0c8935e7778a" providerId="ADAL" clId="{6605A679-BCE8-4EE4-8FFA-E732931D6B60}" dt="2024-06-28T16:49:43.343" v="2448" actId="2696"/>
          <pc:sldLayoutMkLst>
            <pc:docMk/>
            <pc:sldMasterMk cId="4174109746" sldId="2147483660"/>
            <pc:sldLayoutMk cId="898923079" sldId="2147483766"/>
          </pc:sldLayoutMkLst>
        </pc:sldLayoutChg>
        <pc:sldLayoutChg chg="del">
          <pc:chgData name="Winters, Amber" userId="389caf7d-7f00-408e-a4e9-0c8935e7778a" providerId="ADAL" clId="{6605A679-BCE8-4EE4-8FFA-E732931D6B60}" dt="2024-06-28T16:49:43.531" v="2449" actId="2696"/>
          <pc:sldLayoutMkLst>
            <pc:docMk/>
            <pc:sldMasterMk cId="4174109746" sldId="2147483660"/>
            <pc:sldLayoutMk cId="1219092255" sldId="2147483767"/>
          </pc:sldLayoutMkLst>
        </pc:sldLayoutChg>
        <pc:sldLayoutChg chg="del">
          <pc:chgData name="Winters, Amber" userId="389caf7d-7f00-408e-a4e9-0c8935e7778a" providerId="ADAL" clId="{6605A679-BCE8-4EE4-8FFA-E732931D6B60}" dt="2024-06-28T16:49:43.718" v="2450" actId="2696"/>
          <pc:sldLayoutMkLst>
            <pc:docMk/>
            <pc:sldMasterMk cId="4174109746" sldId="2147483660"/>
            <pc:sldLayoutMk cId="122149189" sldId="2147483768"/>
          </pc:sldLayoutMkLst>
        </pc:sldLayoutChg>
        <pc:sldLayoutChg chg="del">
          <pc:chgData name="Winters, Amber" userId="389caf7d-7f00-408e-a4e9-0c8935e7778a" providerId="ADAL" clId="{6605A679-BCE8-4EE4-8FFA-E732931D6B60}" dt="2024-06-28T16:49:43.923" v="2451" actId="2696"/>
          <pc:sldLayoutMkLst>
            <pc:docMk/>
            <pc:sldMasterMk cId="4174109746" sldId="2147483660"/>
            <pc:sldLayoutMk cId="2276728540" sldId="2147483769"/>
          </pc:sldLayoutMkLst>
        </pc:sldLayoutChg>
        <pc:sldLayoutChg chg="del">
          <pc:chgData name="Winters, Amber" userId="389caf7d-7f00-408e-a4e9-0c8935e7778a" providerId="ADAL" clId="{6605A679-BCE8-4EE4-8FFA-E732931D6B60}" dt="2024-06-28T16:49:44.127" v="2452" actId="2696"/>
          <pc:sldLayoutMkLst>
            <pc:docMk/>
            <pc:sldMasterMk cId="4174109746" sldId="2147483660"/>
            <pc:sldLayoutMk cId="1824429343" sldId="2147483770"/>
          </pc:sldLayoutMkLst>
        </pc:sldLayoutChg>
        <pc:sldLayoutChg chg="del">
          <pc:chgData name="Winters, Amber" userId="389caf7d-7f00-408e-a4e9-0c8935e7778a" providerId="ADAL" clId="{6605A679-BCE8-4EE4-8FFA-E732931D6B60}" dt="2024-06-28T16:49:44.346" v="2453" actId="2696"/>
          <pc:sldLayoutMkLst>
            <pc:docMk/>
            <pc:sldMasterMk cId="4174109746" sldId="2147483660"/>
            <pc:sldLayoutMk cId="973853473" sldId="2147483771"/>
          </pc:sldLayoutMkLst>
        </pc:sldLayoutChg>
        <pc:sldLayoutChg chg="del">
          <pc:chgData name="Winters, Amber" userId="389caf7d-7f00-408e-a4e9-0c8935e7778a" providerId="ADAL" clId="{6605A679-BCE8-4EE4-8FFA-E732931D6B60}" dt="2024-06-28T16:49:44.535" v="2454" actId="2696"/>
          <pc:sldLayoutMkLst>
            <pc:docMk/>
            <pc:sldMasterMk cId="4174109746" sldId="2147483660"/>
            <pc:sldLayoutMk cId="1514252463" sldId="2147483772"/>
          </pc:sldLayoutMkLst>
        </pc:sldLayoutChg>
        <pc:sldLayoutChg chg="del">
          <pc:chgData name="Winters, Amber" userId="389caf7d-7f00-408e-a4e9-0c8935e7778a" providerId="ADAL" clId="{6605A679-BCE8-4EE4-8FFA-E732931D6B60}" dt="2024-06-28T16:49:44.724" v="2455" actId="2696"/>
          <pc:sldLayoutMkLst>
            <pc:docMk/>
            <pc:sldMasterMk cId="4174109746" sldId="2147483660"/>
            <pc:sldLayoutMk cId="1487775480" sldId="2147483773"/>
          </pc:sldLayoutMkLst>
        </pc:sldLayoutChg>
        <pc:sldLayoutChg chg="del">
          <pc:chgData name="Winters, Amber" userId="389caf7d-7f00-408e-a4e9-0c8935e7778a" providerId="ADAL" clId="{6605A679-BCE8-4EE4-8FFA-E732931D6B60}" dt="2024-06-28T16:49:44.912" v="2456" actId="2696"/>
          <pc:sldLayoutMkLst>
            <pc:docMk/>
            <pc:sldMasterMk cId="4174109746" sldId="2147483660"/>
            <pc:sldLayoutMk cId="1881024142" sldId="2147483774"/>
          </pc:sldLayoutMkLst>
        </pc:sldLayoutChg>
        <pc:sldLayoutChg chg="del">
          <pc:chgData name="Winters, Amber" userId="389caf7d-7f00-408e-a4e9-0c8935e7778a" providerId="ADAL" clId="{6605A679-BCE8-4EE4-8FFA-E732931D6B60}" dt="2024-06-28T16:49:45.117" v="2457" actId="2696"/>
          <pc:sldLayoutMkLst>
            <pc:docMk/>
            <pc:sldMasterMk cId="4174109746" sldId="2147483660"/>
            <pc:sldLayoutMk cId="828543409" sldId="2147483775"/>
          </pc:sldLayoutMkLst>
        </pc:sldLayoutChg>
        <pc:sldLayoutChg chg="del">
          <pc:chgData name="Winters, Amber" userId="389caf7d-7f00-408e-a4e9-0c8935e7778a" providerId="ADAL" clId="{6605A679-BCE8-4EE4-8FFA-E732931D6B60}" dt="2024-06-28T16:49:45.322" v="2458" actId="2696"/>
          <pc:sldLayoutMkLst>
            <pc:docMk/>
            <pc:sldMasterMk cId="4174109746" sldId="2147483660"/>
            <pc:sldLayoutMk cId="1868534339" sldId="2147483776"/>
          </pc:sldLayoutMkLst>
        </pc:sldLayoutChg>
        <pc:sldLayoutChg chg="del">
          <pc:chgData name="Winters, Amber" userId="389caf7d-7f00-408e-a4e9-0c8935e7778a" providerId="ADAL" clId="{6605A679-BCE8-4EE4-8FFA-E732931D6B60}" dt="2024-06-28T16:49:45.543" v="2459" actId="2696"/>
          <pc:sldLayoutMkLst>
            <pc:docMk/>
            <pc:sldMasterMk cId="4174109746" sldId="2147483660"/>
            <pc:sldLayoutMk cId="2191002835" sldId="2147483777"/>
          </pc:sldLayoutMkLst>
        </pc:sldLayoutChg>
        <pc:sldLayoutChg chg="del">
          <pc:chgData name="Winters, Amber" userId="389caf7d-7f00-408e-a4e9-0c8935e7778a" providerId="ADAL" clId="{6605A679-BCE8-4EE4-8FFA-E732931D6B60}" dt="2024-06-28T16:49:45.731" v="2460" actId="2696"/>
          <pc:sldLayoutMkLst>
            <pc:docMk/>
            <pc:sldMasterMk cId="4174109746" sldId="2147483660"/>
            <pc:sldLayoutMk cId="1477997710" sldId="2147483778"/>
          </pc:sldLayoutMkLst>
        </pc:sldLayoutChg>
        <pc:sldLayoutChg chg="del">
          <pc:chgData name="Winters, Amber" userId="389caf7d-7f00-408e-a4e9-0c8935e7778a" providerId="ADAL" clId="{6605A679-BCE8-4EE4-8FFA-E732931D6B60}" dt="2024-06-28T16:49:45.952" v="2461" actId="2696"/>
          <pc:sldLayoutMkLst>
            <pc:docMk/>
            <pc:sldMasterMk cId="4174109746" sldId="2147483660"/>
            <pc:sldLayoutMk cId="3354023554" sldId="2147483779"/>
          </pc:sldLayoutMkLst>
        </pc:sldLayoutChg>
        <pc:sldLayoutChg chg="del">
          <pc:chgData name="Winters, Amber" userId="389caf7d-7f00-408e-a4e9-0c8935e7778a" providerId="ADAL" clId="{6605A679-BCE8-4EE4-8FFA-E732931D6B60}" dt="2024-06-28T16:49:46.115" v="2462" actId="2696"/>
          <pc:sldLayoutMkLst>
            <pc:docMk/>
            <pc:sldMasterMk cId="4174109746" sldId="2147483660"/>
            <pc:sldLayoutMk cId="3250221998" sldId="2147483780"/>
          </pc:sldLayoutMkLst>
        </pc:sldLayoutChg>
        <pc:sldLayoutChg chg="del">
          <pc:chgData name="Winters, Amber" userId="389caf7d-7f00-408e-a4e9-0c8935e7778a" providerId="ADAL" clId="{6605A679-BCE8-4EE4-8FFA-E732931D6B60}" dt="2024-06-28T16:49:46.351" v="2463" actId="2696"/>
          <pc:sldLayoutMkLst>
            <pc:docMk/>
            <pc:sldMasterMk cId="4174109746" sldId="2147483660"/>
            <pc:sldLayoutMk cId="202963693" sldId="2147483781"/>
          </pc:sldLayoutMkLst>
        </pc:sldLayoutChg>
        <pc:sldLayoutChg chg="del">
          <pc:chgData name="Winters, Amber" userId="389caf7d-7f00-408e-a4e9-0c8935e7778a" providerId="ADAL" clId="{6605A679-BCE8-4EE4-8FFA-E732931D6B60}" dt="2024-06-28T16:49:46.571" v="2464" actId="2696"/>
          <pc:sldLayoutMkLst>
            <pc:docMk/>
            <pc:sldMasterMk cId="4174109746" sldId="2147483660"/>
            <pc:sldLayoutMk cId="4105074106" sldId="2147483782"/>
          </pc:sldLayoutMkLst>
        </pc:sldLayoutChg>
        <pc:sldLayoutChg chg="del">
          <pc:chgData name="Winters, Amber" userId="389caf7d-7f00-408e-a4e9-0c8935e7778a" providerId="ADAL" clId="{6605A679-BCE8-4EE4-8FFA-E732931D6B60}" dt="2024-06-28T16:49:46.776" v="2465" actId="2696"/>
          <pc:sldLayoutMkLst>
            <pc:docMk/>
            <pc:sldMasterMk cId="4174109746" sldId="2147483660"/>
            <pc:sldLayoutMk cId="3991589801" sldId="21474837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D247C-7979-4DAB-9180-A8C2A2350ABA}"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228F6-6817-4052-8B8A-84F5E35F19B4}" type="slidenum">
              <a:rPr lang="en-US" smtClean="0"/>
              <a:t>‹#›</a:t>
            </a:fld>
            <a:endParaRPr lang="en-US"/>
          </a:p>
        </p:txBody>
      </p:sp>
    </p:spTree>
    <p:extLst>
      <p:ext uri="{BB962C8B-B14F-4D97-AF65-F5344CB8AC3E}">
        <p14:creationId xmlns:p14="http://schemas.microsoft.com/office/powerpoint/2010/main" val="67581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will provide your staff with the information they need to start completing their learning choice. In this example, I chose to highlight a specific chapter within the full eBook, so I would use the Get Link feature to pull a persistent URL at the chapter level to add to this slide. If you want staff to read the full eBook, you can use Get Link to link them directly to the cover or table of contents.</a:t>
            </a:r>
          </a:p>
        </p:txBody>
      </p:sp>
      <p:sp>
        <p:nvSpPr>
          <p:cNvPr id="4" name="Slide Number Placeholder 3"/>
          <p:cNvSpPr>
            <a:spLocks noGrp="1"/>
          </p:cNvSpPr>
          <p:nvPr>
            <p:ph type="sldNum" sz="quarter" idx="5"/>
          </p:nvPr>
        </p:nvSpPr>
        <p:spPr/>
        <p:txBody>
          <a:bodyPr/>
          <a:lstStyle/>
          <a:p>
            <a:fld id="{E41228F6-6817-4052-8B8A-84F5E35F19B4}" type="slidenum">
              <a:rPr lang="en-US" smtClean="0"/>
              <a:t>3</a:t>
            </a:fld>
            <a:endParaRPr lang="en-US"/>
          </a:p>
        </p:txBody>
      </p:sp>
    </p:spTree>
    <p:extLst>
      <p:ext uri="{BB962C8B-B14F-4D97-AF65-F5344CB8AC3E}">
        <p14:creationId xmlns:p14="http://schemas.microsoft.com/office/powerpoint/2010/main" val="297958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62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26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Enter the topics or sections you want your staff to explore. These tiles are already linked to corresponding slides where you will enter your eBook information.</a:t>
            </a:r>
          </a:p>
        </p:txBody>
      </p:sp>
      <p:sp>
        <p:nvSpPr>
          <p:cNvPr id="4" name="Slide Number Placeholder 3"/>
          <p:cNvSpPr>
            <a:spLocks noGrp="1"/>
          </p:cNvSpPr>
          <p:nvPr>
            <p:ph type="sldNum" sz="quarter" idx="5"/>
          </p:nvPr>
        </p:nvSpPr>
        <p:spPr/>
        <p:txBody>
          <a:bodyPr/>
          <a:lstStyle/>
          <a:p>
            <a:fld id="{E41228F6-6817-4052-8B8A-84F5E35F19B4}" type="slidenum">
              <a:rPr lang="en-US" smtClean="0"/>
              <a:t>4</a:t>
            </a:fld>
            <a:endParaRPr lang="en-US"/>
          </a:p>
        </p:txBody>
      </p:sp>
    </p:spTree>
    <p:extLst>
      <p:ext uri="{BB962C8B-B14F-4D97-AF65-F5344CB8AC3E}">
        <p14:creationId xmlns:p14="http://schemas.microsoft.com/office/powerpoint/2010/main" val="410172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991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812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209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84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185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862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94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5082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py &amp; Imag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A8EDDA-3F3E-B99F-64F9-688890A7FDA2}"/>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592709C-8CBB-0B19-97F4-1F642DF49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29" name="Picture Placeholder 28"/>
          <p:cNvSpPr>
            <a:spLocks noGrp="1"/>
          </p:cNvSpPr>
          <p:nvPr>
            <p:ph type="pic" sz="quarter" idx="15" hasCustomPrompt="1"/>
          </p:nvPr>
        </p:nvSpPr>
        <p:spPr>
          <a:xfrm>
            <a:off x="0" y="0"/>
            <a:ext cx="6014804" cy="5942098"/>
          </a:xfrm>
          <a:prstGeom prst="rect">
            <a:avLst/>
          </a:prstGeom>
        </p:spPr>
        <p:txBody>
          <a:bodyPr anchor="ctr" anchorCtr="0"/>
          <a:lstStyle>
            <a:lvl1pPr marL="0" indent="0" algn="ctr">
              <a:buFontTx/>
              <a:buNone/>
              <a:defRPr sz="1600" baseline="0">
                <a:solidFill>
                  <a:schemeClr val="accent6"/>
                </a:solidFill>
                <a:latin typeface="Arial" charset="0"/>
                <a:ea typeface="Arial" charset="0"/>
                <a:cs typeface="Arial" charset="0"/>
              </a:defRPr>
            </a:lvl1pPr>
          </a:lstStyle>
          <a:p>
            <a:r>
              <a:rPr lang="en-US"/>
              <a:t>PICTURE HERE</a:t>
            </a:r>
          </a:p>
        </p:txBody>
      </p:sp>
      <p:sp>
        <p:nvSpPr>
          <p:cNvPr id="8" name="Text Placeholder 15"/>
          <p:cNvSpPr>
            <a:spLocks noGrp="1"/>
          </p:cNvSpPr>
          <p:nvPr>
            <p:ph type="body" sz="quarter" idx="11" hasCustomPrompt="1"/>
          </p:nvPr>
        </p:nvSpPr>
        <p:spPr>
          <a:xfrm>
            <a:off x="6382062" y="291951"/>
            <a:ext cx="530563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tx2"/>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2" name="Text Placeholder 26"/>
          <p:cNvSpPr>
            <a:spLocks noGrp="1"/>
          </p:cNvSpPr>
          <p:nvPr>
            <p:ph type="body" sz="quarter" idx="17" hasCustomPrompt="1"/>
          </p:nvPr>
        </p:nvSpPr>
        <p:spPr>
          <a:xfrm>
            <a:off x="6382062" y="1481221"/>
            <a:ext cx="5305633" cy="569159"/>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5" name="Text Placeholder 6"/>
          <p:cNvSpPr>
            <a:spLocks noGrp="1"/>
          </p:cNvSpPr>
          <p:nvPr>
            <p:ph idx="21" hasCustomPrompt="1"/>
          </p:nvPr>
        </p:nvSpPr>
        <p:spPr>
          <a:xfrm>
            <a:off x="6382062" y="2083633"/>
            <a:ext cx="5305633" cy="3858465"/>
          </a:xfrm>
          <a:prstGeom prst="rect">
            <a:avLst/>
          </a:prstGeom>
        </p:spPr>
        <p:txBody>
          <a:bodyPr vert="horz" lIns="91440" tIns="45720" rIns="91440" bIns="4572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vl6pPr>
              <a:defRPr>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DA74005E-8FC2-B04E-97F6-A954CC40CE7B}"/>
              </a:ext>
            </a:extLst>
          </p:cNvPr>
          <p:cNvSpPr>
            <a:spLocks noGrp="1"/>
          </p:cNvSpPr>
          <p:nvPr>
            <p:ph type="sldNum" sz="quarter" idx="22"/>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6925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columns side by s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A5C20F-54C3-15A3-4C98-FFE2CFA08EB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22" name="Graphic 21">
            <a:extLst>
              <a:ext uri="{FF2B5EF4-FFF2-40B4-BE49-F238E27FC236}">
                <a16:creationId xmlns:a16="http://schemas.microsoft.com/office/drawing/2014/main" id="{2A2B0C82-80AA-CA3F-A26D-00C1220FD7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0" name="Text Placeholder 26"/>
          <p:cNvSpPr>
            <a:spLocks noGrp="1"/>
          </p:cNvSpPr>
          <p:nvPr>
            <p:ph type="body" sz="quarter" idx="16" hasCustomPrompt="1"/>
          </p:nvPr>
        </p:nvSpPr>
        <p:spPr>
          <a:xfrm>
            <a:off x="6250899" y="1514474"/>
            <a:ext cx="5231568"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2" name="Text Placeholder 15"/>
          <p:cNvSpPr>
            <a:spLocks noGrp="1"/>
          </p:cNvSpPr>
          <p:nvPr>
            <p:ph type="body" sz="quarter" idx="11" hasCustomPrompt="1"/>
          </p:nvPr>
        </p:nvSpPr>
        <p:spPr>
          <a:xfrm>
            <a:off x="607450" y="291951"/>
            <a:ext cx="10875018"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rgbClr val="18324D"/>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6" name="Text Placeholder 26"/>
          <p:cNvSpPr>
            <a:spLocks noGrp="1"/>
          </p:cNvSpPr>
          <p:nvPr>
            <p:ph type="body" sz="quarter" idx="18" hasCustomPrompt="1"/>
          </p:nvPr>
        </p:nvSpPr>
        <p:spPr>
          <a:xfrm>
            <a:off x="649979" y="1514474"/>
            <a:ext cx="5134133"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4" name="Text Placeholder 6"/>
          <p:cNvSpPr>
            <a:spLocks noGrp="1"/>
          </p:cNvSpPr>
          <p:nvPr>
            <p:ph idx="1" hasCustomPrompt="1"/>
          </p:nvPr>
        </p:nvSpPr>
        <p:spPr>
          <a:xfrm>
            <a:off x="649979" y="2083633"/>
            <a:ext cx="5134134"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8" name="Text Placeholder 6"/>
          <p:cNvSpPr>
            <a:spLocks noGrp="1"/>
          </p:cNvSpPr>
          <p:nvPr>
            <p:ph idx="20" hasCustomPrompt="1"/>
          </p:nvPr>
        </p:nvSpPr>
        <p:spPr>
          <a:xfrm>
            <a:off x="6254647" y="2083632"/>
            <a:ext cx="5227820"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231B0965-987C-4A9E-8337-6746D7AB91F0}"/>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2255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5912370" y="6252504"/>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4109746"/>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5" r:id="rId3"/>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image" Target="../media/image4.tiff"/><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image" Target="../media/image6.svg"/><Relationship Id="rId10" Type="http://schemas.openxmlformats.org/officeDocument/2006/relationships/slide" Target="slide12.xml"/><Relationship Id="rId4" Type="http://schemas.openxmlformats.org/officeDocument/2006/relationships/image" Target="../media/image5.png"/><Relationship Id="rId9" Type="http://schemas.openxmlformats.org/officeDocument/2006/relationships/slide" Target="slide13.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BD95D7-FC77-2071-7568-786802CD8D2A}"/>
              </a:ext>
            </a:extLst>
          </p:cNvPr>
          <p:cNvSpPr>
            <a:spLocks noGrp="1"/>
          </p:cNvSpPr>
          <p:nvPr>
            <p:ph type="body" sz="quarter" idx="11"/>
          </p:nvPr>
        </p:nvSpPr>
        <p:spPr/>
        <p:txBody>
          <a:bodyPr>
            <a:normAutofit/>
          </a:bodyPr>
          <a:lstStyle/>
          <a:p>
            <a:r>
              <a:rPr lang="en-US"/>
              <a:t>PROFESSIONAL DEVELOPMENT GALE EBOOKS CHOICE BOARD</a:t>
            </a:r>
          </a:p>
        </p:txBody>
      </p:sp>
      <p:sp>
        <p:nvSpPr>
          <p:cNvPr id="11" name="Text Placeholder 10">
            <a:extLst>
              <a:ext uri="{FF2B5EF4-FFF2-40B4-BE49-F238E27FC236}">
                <a16:creationId xmlns:a16="http://schemas.microsoft.com/office/drawing/2014/main" id="{554C6D05-7B72-0F28-3AB0-44E432EB2198}"/>
              </a:ext>
            </a:extLst>
          </p:cNvPr>
          <p:cNvSpPr>
            <a:spLocks noGrp="1"/>
          </p:cNvSpPr>
          <p:nvPr>
            <p:ph type="body" sz="quarter" idx="18"/>
          </p:nvPr>
        </p:nvSpPr>
        <p:spPr>
          <a:xfrm>
            <a:off x="649979" y="983632"/>
            <a:ext cx="5134133" cy="396771"/>
          </a:xfrm>
        </p:spPr>
        <p:txBody>
          <a:bodyPr/>
          <a:lstStyle/>
          <a:p>
            <a:r>
              <a:rPr lang="en-US"/>
              <a:t>Directions</a:t>
            </a:r>
          </a:p>
        </p:txBody>
      </p:sp>
      <p:sp>
        <p:nvSpPr>
          <p:cNvPr id="2" name="Content Placeholder 1">
            <a:extLst>
              <a:ext uri="{FF2B5EF4-FFF2-40B4-BE49-F238E27FC236}">
                <a16:creationId xmlns:a16="http://schemas.microsoft.com/office/drawing/2014/main" id="{E0B00416-F956-4ADD-7600-E01BB492B80C}"/>
              </a:ext>
            </a:extLst>
          </p:cNvPr>
          <p:cNvSpPr>
            <a:spLocks noGrp="1"/>
          </p:cNvSpPr>
          <p:nvPr>
            <p:ph idx="1"/>
          </p:nvPr>
        </p:nvSpPr>
        <p:spPr>
          <a:xfrm>
            <a:off x="649979" y="1607713"/>
            <a:ext cx="10941946" cy="3954887"/>
          </a:xfrm>
        </p:spPr>
        <p:txBody>
          <a:bodyPr/>
          <a:lstStyle/>
          <a:p>
            <a:r>
              <a:rPr lang="en-US"/>
              <a:t>The following slides provide a template for a Professional Development Choice Board designed to guide your staff to targeted eBooks (or eBook chapters).</a:t>
            </a:r>
          </a:p>
          <a:p>
            <a:r>
              <a:rPr lang="en-US"/>
              <a:t>Each panel is connected to a new slide for you to enter guiding questions to ensure understanding.</a:t>
            </a:r>
          </a:p>
          <a:p>
            <a:r>
              <a:rPr lang="en-US"/>
              <a:t>This template has been designed to be fully customizable, so you will be able to add in your own images, links, and questions.</a:t>
            </a:r>
          </a:p>
          <a:p>
            <a:r>
              <a:rPr lang="en-US"/>
              <a:t>When directing your staff to reading passages, consider if you want them to read the whole eBook or just a section.</a:t>
            </a:r>
          </a:p>
          <a:p>
            <a:pPr lvl="1"/>
            <a:r>
              <a:rPr lang="en-US"/>
              <a:t>If you want them to read a specific chapter (or chapters) find that chapter within Gale eBooks and use the Get Link feature to pull a persistent URL to include in your choice board.</a:t>
            </a:r>
          </a:p>
          <a:p>
            <a:pPr lvl="1"/>
            <a:endParaRPr lang="en-US"/>
          </a:p>
          <a:p>
            <a:pPr marL="0" indent="0">
              <a:buNone/>
            </a:pPr>
            <a:endParaRPr lang="en-US"/>
          </a:p>
          <a:p>
            <a:pPr marL="0" indent="0">
              <a:buNone/>
            </a:pPr>
            <a:r>
              <a:rPr lang="en-US" b="1"/>
              <a:t>The next two slides provide a pre-built example to help you get started. The Project Based Learning option shows how the slide linking works.</a:t>
            </a:r>
          </a:p>
        </p:txBody>
      </p:sp>
    </p:spTree>
    <p:extLst>
      <p:ext uri="{BB962C8B-B14F-4D97-AF65-F5344CB8AC3E}">
        <p14:creationId xmlns:p14="http://schemas.microsoft.com/office/powerpoint/2010/main" val="83619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Six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E7198083-BD19-FD08-7C15-172515879563}"/>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95141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Seven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81CE93F9-DBF5-54F5-FE36-F379195AD023}"/>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427924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Eight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5D9E6619-1A0D-8182-F9D7-CA87F7969297}"/>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228362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Nine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C1A13DC5-8062-E323-2FFB-F8DBDC1AC3A9}"/>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365033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2">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chemeClr val="tx2">
              <a:alpha val="82000"/>
            </a:scheme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62" y="1704975"/>
            <a:ext cx="1724025" cy="1724025"/>
          </a:xfrm>
          <a:prstGeom prst="rect">
            <a:avLst/>
          </a:prstGeom>
        </p:spPr>
      </p:pic>
      <p:sp>
        <p:nvSpPr>
          <p:cNvPr id="7" name="TextBox 6">
            <a:hlinkClick r:id="rId5"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Project Based Learning</a:t>
            </a:r>
          </a:p>
        </p:txBody>
      </p:sp>
      <p:sp>
        <p:nvSpPr>
          <p:cNvPr id="8" name="TextBox 7">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Assessments</a:t>
            </a:r>
          </a:p>
        </p:txBody>
      </p:sp>
      <p:sp>
        <p:nvSpPr>
          <p:cNvPr id="9" name="TextBox 8">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Media Literacy</a:t>
            </a:r>
          </a:p>
        </p:txBody>
      </p:sp>
      <p:sp>
        <p:nvSpPr>
          <p:cNvPr id="10" name="TextBox 9">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Co-Teaching</a:t>
            </a:r>
          </a:p>
        </p:txBody>
      </p:sp>
      <p:sp>
        <p:nvSpPr>
          <p:cNvPr id="11" name="TextBox 10">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Science of Reading</a:t>
            </a:r>
          </a:p>
        </p:txBody>
      </p:sp>
      <p:sp>
        <p:nvSpPr>
          <p:cNvPr id="12" name="TextBox 11">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Financial Literacy</a:t>
            </a:r>
          </a:p>
        </p:txBody>
      </p:sp>
      <p:sp>
        <p:nvSpPr>
          <p:cNvPr id="13" name="TextBox 12">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Google Classroom</a:t>
            </a:r>
          </a:p>
        </p:txBody>
      </p:sp>
      <p:sp>
        <p:nvSpPr>
          <p:cNvPr id="14" name="TextBox 13">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Technology in the Classroom</a:t>
            </a:r>
          </a:p>
        </p:txBody>
      </p:sp>
      <p:sp>
        <p:nvSpPr>
          <p:cNvPr id="15" name="TextBox 14">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Argument-Driven Inquiry</a:t>
            </a:r>
          </a:p>
        </p:txBody>
      </p:sp>
    </p:spTree>
    <p:extLst>
      <p:ext uri="{BB962C8B-B14F-4D97-AF65-F5344CB8AC3E}">
        <p14:creationId xmlns:p14="http://schemas.microsoft.com/office/powerpoint/2010/main" val="41536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fontScale="85000" lnSpcReduction="10000"/>
          </a:bodyPr>
          <a:lstStyle/>
          <a:p>
            <a:r>
              <a:rPr lang="en-US"/>
              <a:t>IMPLEMENTING PROJECT-BASED LEARNING</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 Project-Based Learning Challenges</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pic>
        <p:nvPicPr>
          <p:cNvPr id="10" name="Picture 9">
            <a:extLst>
              <a:ext uri="{FF2B5EF4-FFF2-40B4-BE49-F238E27FC236}">
                <a16:creationId xmlns:a16="http://schemas.microsoft.com/office/drawing/2014/main" id="{2173E18F-76F6-6D29-F922-20734EE51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371475"/>
            <a:ext cx="3797471" cy="5667375"/>
          </a:xfrm>
          <a:prstGeom prst="rect">
            <a:avLst/>
          </a:prstGeom>
          <a:ln w="12700">
            <a:solidFill>
              <a:schemeClr val="bg2">
                <a:lumMod val="90000"/>
              </a:schemeClr>
            </a:solidFill>
          </a:ln>
        </p:spPr>
      </p:pic>
    </p:spTree>
    <p:extLst>
      <p:ext uri="{BB962C8B-B14F-4D97-AF65-F5344CB8AC3E}">
        <p14:creationId xmlns:p14="http://schemas.microsoft.com/office/powerpoint/2010/main" val="203925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chemeClr val="tx2">
              <a:alpha val="82000"/>
            </a:scheme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62" y="1704975"/>
            <a:ext cx="1724025" cy="1724025"/>
          </a:xfrm>
          <a:prstGeom prst="rect">
            <a:avLst/>
          </a:prstGeom>
        </p:spPr>
      </p:pic>
      <p:sp>
        <p:nvSpPr>
          <p:cNvPr id="7" name="TextBox 6">
            <a:hlinkClick r:id="rId6"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One</a:t>
            </a:r>
          </a:p>
        </p:txBody>
      </p:sp>
      <p:sp>
        <p:nvSpPr>
          <p:cNvPr id="8" name="TextBox 7">
            <a:hlinkClick r:id="rId7" action="ppaction://hlinksldjump"/>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Two</a:t>
            </a:r>
          </a:p>
        </p:txBody>
      </p:sp>
      <p:sp>
        <p:nvSpPr>
          <p:cNvPr id="9" name="TextBox 8">
            <a:hlinkClick r:id="rId8" action="ppaction://hlinksldjump"/>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Three</a:t>
            </a:r>
          </a:p>
        </p:txBody>
      </p:sp>
      <p:sp>
        <p:nvSpPr>
          <p:cNvPr id="10" name="TextBox 9">
            <a:hlinkClick r:id="rId9" action="ppaction://hlinksldjump"/>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Nine</a:t>
            </a:r>
          </a:p>
        </p:txBody>
      </p:sp>
      <p:sp>
        <p:nvSpPr>
          <p:cNvPr id="11" name="TextBox 10">
            <a:hlinkClick r:id="rId10" action="ppaction://hlinksldjump"/>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Eight</a:t>
            </a:r>
          </a:p>
        </p:txBody>
      </p:sp>
      <p:sp>
        <p:nvSpPr>
          <p:cNvPr id="12" name="TextBox 11">
            <a:hlinkClick r:id="rId11" action="ppaction://hlinksldjump"/>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Six</a:t>
            </a:r>
          </a:p>
        </p:txBody>
      </p:sp>
      <p:sp>
        <p:nvSpPr>
          <p:cNvPr id="13" name="TextBox 12">
            <a:hlinkClick r:id="rId12" action="ppaction://hlinksldjump"/>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Five</a:t>
            </a:r>
          </a:p>
        </p:txBody>
      </p:sp>
      <p:sp>
        <p:nvSpPr>
          <p:cNvPr id="14" name="TextBox 13">
            <a:hlinkClick r:id="rId13" action="ppaction://hlinksldjump"/>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Four</a:t>
            </a:r>
          </a:p>
        </p:txBody>
      </p:sp>
      <p:sp>
        <p:nvSpPr>
          <p:cNvPr id="15" name="TextBox 14">
            <a:hlinkClick r:id="rId14" action="ppaction://hlinksldjump"/>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Seven</a:t>
            </a:r>
          </a:p>
        </p:txBody>
      </p:sp>
    </p:spTree>
    <p:extLst>
      <p:ext uri="{BB962C8B-B14F-4D97-AF65-F5344CB8AC3E}">
        <p14:creationId xmlns:p14="http://schemas.microsoft.com/office/powerpoint/2010/main" val="7853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One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algn="ctr"/>
            <a:r>
              <a:rPr lang="en-US">
                <a:solidFill>
                  <a:schemeClr val="tx2"/>
                </a:solidFill>
                <a:latin typeface="+mj-lt"/>
              </a:rPr>
              <a:t>ADD A SCREENSHOT OF THE EBOOK COVER HERE</a:t>
            </a:r>
          </a:p>
        </p:txBody>
      </p:sp>
      <p:sp>
        <p:nvSpPr>
          <p:cNvPr id="4" name="TextBox 3">
            <a:hlinkClick r:id="rId3" action="ppaction://hlinksldjump"/>
            <a:extLst>
              <a:ext uri="{FF2B5EF4-FFF2-40B4-BE49-F238E27FC236}">
                <a16:creationId xmlns:a16="http://schemas.microsoft.com/office/drawing/2014/main" id="{B97B7B86-4731-230F-6487-D2D33B0CDB39}"/>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68930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Two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11" name="TextBox 10">
            <a:hlinkClick r:id="rId3" action="ppaction://hlinksldjump"/>
            <a:extLst>
              <a:ext uri="{FF2B5EF4-FFF2-40B4-BE49-F238E27FC236}">
                <a16:creationId xmlns:a16="http://schemas.microsoft.com/office/drawing/2014/main" id="{40C6FDF8-9CFC-7391-35CB-D0940AC85B9D}"/>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376815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Three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82B3D3DC-D8B9-8E4F-738C-3714930929C6}"/>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149206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Four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BFDCA102-CB95-B4F2-43FB-775A97D5A635}"/>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74167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Five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256BB428-DB5D-D854-1E2F-43953B5B429A}"/>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403512916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Widescreen</PresentationFormat>
  <Paragraphs>143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DIN-Medium</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Amber</dc:creator>
  <cp:lastModifiedBy>Winters, Amber</cp:lastModifiedBy>
  <cp:revision>1</cp:revision>
  <dcterms:created xsi:type="dcterms:W3CDTF">2024-06-26T13:30:13Z</dcterms:created>
  <dcterms:modified xsi:type="dcterms:W3CDTF">2024-06-28T16:49:50Z</dcterms:modified>
</cp:coreProperties>
</file>